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684" r:id="rId4"/>
    <p:sldMasterId id="2147483696" r:id="rId5"/>
    <p:sldMasterId id="2147483708" r:id="rId6"/>
  </p:sldMasterIdLst>
  <p:sldIdLst>
    <p:sldId id="500" r:id="rId7"/>
    <p:sldId id="489" r:id="rId8"/>
    <p:sldId id="429" r:id="rId9"/>
    <p:sldId id="493" r:id="rId10"/>
    <p:sldId id="494" r:id="rId11"/>
    <p:sldId id="495" r:id="rId12"/>
    <p:sldId id="496" r:id="rId13"/>
    <p:sldId id="412" r:id="rId14"/>
    <p:sldId id="360" r:id="rId15"/>
    <p:sldId id="391" r:id="rId16"/>
    <p:sldId id="487" r:id="rId17"/>
    <p:sldId id="416" r:id="rId18"/>
    <p:sldId id="259" r:id="rId19"/>
    <p:sldId id="279" r:id="rId20"/>
    <p:sldId id="309" r:id="rId21"/>
    <p:sldId id="488" r:id="rId22"/>
    <p:sldId id="428" r:id="rId23"/>
    <p:sldId id="497" r:id="rId24"/>
    <p:sldId id="490" r:id="rId25"/>
    <p:sldId id="499" r:id="rId26"/>
    <p:sldId id="430" r:id="rId27"/>
    <p:sldId id="491" r:id="rId28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80" d="100"/>
          <a:sy n="80" d="100"/>
        </p:scale>
        <p:origin x="71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5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DD2F078-A6C3-41EB-AAA1-EB60A87E55F3}" type="doc">
      <dgm:prSet loTypeId="urn:microsoft.com/office/officeart/2005/8/layout/venn2" loCatId="relationship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03F1D3CE-F77B-4DFE-A780-CCF4ECF00062}">
      <dgm:prSet phldrT="[Texto]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es-ES" dirty="0"/>
            <a:t>comunidad</a:t>
          </a:r>
        </a:p>
      </dgm:t>
    </dgm:pt>
    <dgm:pt modelId="{C15B76DA-2FF8-4D19-9BBF-0A432C158A08}" type="parTrans" cxnId="{349A00EC-33D2-482A-939D-1E8804783FCE}">
      <dgm:prSet/>
      <dgm:spPr/>
      <dgm:t>
        <a:bodyPr/>
        <a:lstStyle/>
        <a:p>
          <a:endParaRPr lang="es-ES"/>
        </a:p>
      </dgm:t>
    </dgm:pt>
    <dgm:pt modelId="{F55B8215-6FBA-4E69-8FBE-A07DE8930934}" type="sibTrans" cxnId="{349A00EC-33D2-482A-939D-1E8804783FCE}">
      <dgm:prSet/>
      <dgm:spPr/>
      <dgm:t>
        <a:bodyPr/>
        <a:lstStyle/>
        <a:p>
          <a:endParaRPr lang="es-ES"/>
        </a:p>
      </dgm:t>
    </dgm:pt>
    <dgm:pt modelId="{79A9221D-897C-4DFC-8AF9-19C142C29E4E}">
      <dgm:prSet phldrT="[Texto]"/>
      <dgm:spPr>
        <a:solidFill>
          <a:schemeClr val="accent2">
            <a:lumMod val="50000"/>
          </a:schemeClr>
        </a:solidFill>
      </dgm:spPr>
      <dgm:t>
        <a:bodyPr/>
        <a:lstStyle/>
        <a:p>
          <a:r>
            <a:rPr lang="es-ES" dirty="0"/>
            <a:t>entorno inmediato</a:t>
          </a:r>
        </a:p>
      </dgm:t>
    </dgm:pt>
    <dgm:pt modelId="{AA025E4E-EDE2-4DA4-8B84-11753E13627B}" type="parTrans" cxnId="{AF394DC3-3E24-494B-8BA3-9A8A70F25481}">
      <dgm:prSet/>
      <dgm:spPr/>
      <dgm:t>
        <a:bodyPr/>
        <a:lstStyle/>
        <a:p>
          <a:endParaRPr lang="es-ES"/>
        </a:p>
      </dgm:t>
    </dgm:pt>
    <dgm:pt modelId="{E1C300EA-DB57-466A-85BF-FB8A51E9B8AB}" type="sibTrans" cxnId="{AF394DC3-3E24-494B-8BA3-9A8A70F25481}">
      <dgm:prSet/>
      <dgm:spPr/>
      <dgm:t>
        <a:bodyPr/>
        <a:lstStyle/>
        <a:p>
          <a:endParaRPr lang="es-ES"/>
        </a:p>
      </dgm:t>
    </dgm:pt>
    <dgm:pt modelId="{A64C3285-E573-4C79-987E-B91AD2653810}">
      <dgm:prSet phldrT="[Texto]"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es-ES" dirty="0"/>
            <a:t>familia</a:t>
          </a:r>
        </a:p>
      </dgm:t>
    </dgm:pt>
    <dgm:pt modelId="{FABE6353-B7EF-4641-9015-874BF99A223D}" type="parTrans" cxnId="{0E460566-7A52-4344-A8C7-72157F61CD08}">
      <dgm:prSet/>
      <dgm:spPr/>
      <dgm:t>
        <a:bodyPr/>
        <a:lstStyle/>
        <a:p>
          <a:endParaRPr lang="es-ES"/>
        </a:p>
      </dgm:t>
    </dgm:pt>
    <dgm:pt modelId="{535535F6-015F-4D25-9EA2-F9C4D01ABD3A}" type="sibTrans" cxnId="{0E460566-7A52-4344-A8C7-72157F61CD08}">
      <dgm:prSet/>
      <dgm:spPr/>
      <dgm:t>
        <a:bodyPr/>
        <a:lstStyle/>
        <a:p>
          <a:endParaRPr lang="es-ES"/>
        </a:p>
      </dgm:t>
    </dgm:pt>
    <dgm:pt modelId="{ED6158D4-9748-4580-8778-85B401B09F6D}">
      <dgm:prSet phldrT="[Texto]"/>
      <dgm:spPr/>
      <dgm:t>
        <a:bodyPr/>
        <a:lstStyle/>
        <a:p>
          <a:r>
            <a:rPr lang="es-ES" noProof="0" dirty="0"/>
            <a:t>individuo</a:t>
          </a:r>
        </a:p>
      </dgm:t>
    </dgm:pt>
    <dgm:pt modelId="{E080FB00-CC8D-45A9-9F4B-BCA5601F03AF}" type="parTrans" cxnId="{61402CB5-8CB6-458D-8259-888E5B66F740}">
      <dgm:prSet/>
      <dgm:spPr/>
      <dgm:t>
        <a:bodyPr/>
        <a:lstStyle/>
        <a:p>
          <a:endParaRPr lang="es-ES"/>
        </a:p>
      </dgm:t>
    </dgm:pt>
    <dgm:pt modelId="{8A2A2A7F-6929-4890-A52A-B4A5D7C7F7CD}" type="sibTrans" cxnId="{61402CB5-8CB6-458D-8259-888E5B66F740}">
      <dgm:prSet/>
      <dgm:spPr/>
      <dgm:t>
        <a:bodyPr/>
        <a:lstStyle/>
        <a:p>
          <a:endParaRPr lang="es-ES"/>
        </a:p>
      </dgm:t>
    </dgm:pt>
    <dgm:pt modelId="{70751F81-E521-4402-B822-971F20A4CCDD}" type="pres">
      <dgm:prSet presAssocID="{FDD2F078-A6C3-41EB-AAA1-EB60A87E55F3}" presName="Name0" presStyleCnt="0">
        <dgm:presLayoutVars>
          <dgm:chMax val="7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0E557E22-9283-4E19-A085-145F063394DD}" type="pres">
      <dgm:prSet presAssocID="{FDD2F078-A6C3-41EB-AAA1-EB60A87E55F3}" presName="comp1" presStyleCnt="0"/>
      <dgm:spPr/>
    </dgm:pt>
    <dgm:pt modelId="{290B9228-7C8F-415E-BD92-212F1E69FA7F}" type="pres">
      <dgm:prSet presAssocID="{FDD2F078-A6C3-41EB-AAA1-EB60A87E55F3}" presName="circle1" presStyleLbl="node1" presStyleIdx="0" presStyleCnt="4"/>
      <dgm:spPr/>
      <dgm:t>
        <a:bodyPr/>
        <a:lstStyle/>
        <a:p>
          <a:endParaRPr lang="es-ES"/>
        </a:p>
      </dgm:t>
    </dgm:pt>
    <dgm:pt modelId="{3D23A124-C372-4893-A1F1-87D703DF37CB}" type="pres">
      <dgm:prSet presAssocID="{FDD2F078-A6C3-41EB-AAA1-EB60A87E55F3}" presName="c1text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90A23892-C5FF-4E13-989D-585947511625}" type="pres">
      <dgm:prSet presAssocID="{FDD2F078-A6C3-41EB-AAA1-EB60A87E55F3}" presName="comp2" presStyleCnt="0"/>
      <dgm:spPr/>
    </dgm:pt>
    <dgm:pt modelId="{42E75B2A-60AA-43D8-8CD6-38B7ED567C9F}" type="pres">
      <dgm:prSet presAssocID="{FDD2F078-A6C3-41EB-AAA1-EB60A87E55F3}" presName="circle2" presStyleLbl="node1" presStyleIdx="1" presStyleCnt="4"/>
      <dgm:spPr/>
      <dgm:t>
        <a:bodyPr/>
        <a:lstStyle/>
        <a:p>
          <a:endParaRPr lang="es-ES"/>
        </a:p>
      </dgm:t>
    </dgm:pt>
    <dgm:pt modelId="{3FED0A55-6432-4F20-971F-22B7F4000E37}" type="pres">
      <dgm:prSet presAssocID="{FDD2F078-A6C3-41EB-AAA1-EB60A87E55F3}" presName="c2text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DBD20616-A7F6-4F6D-985A-CE59E9BB2792}" type="pres">
      <dgm:prSet presAssocID="{FDD2F078-A6C3-41EB-AAA1-EB60A87E55F3}" presName="comp3" presStyleCnt="0"/>
      <dgm:spPr/>
    </dgm:pt>
    <dgm:pt modelId="{31298964-9A9F-4EF4-A025-D9327AE8D05F}" type="pres">
      <dgm:prSet presAssocID="{FDD2F078-A6C3-41EB-AAA1-EB60A87E55F3}" presName="circle3" presStyleLbl="node1" presStyleIdx="2" presStyleCnt="4" custLinFactNeighborX="908" custLinFactNeighborY="-993"/>
      <dgm:spPr/>
      <dgm:t>
        <a:bodyPr/>
        <a:lstStyle/>
        <a:p>
          <a:endParaRPr lang="es-ES"/>
        </a:p>
      </dgm:t>
    </dgm:pt>
    <dgm:pt modelId="{563BE0F9-27CC-4584-AA94-66B5FF43E5B6}" type="pres">
      <dgm:prSet presAssocID="{FDD2F078-A6C3-41EB-AAA1-EB60A87E55F3}" presName="c3text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7684C12D-2145-4B60-B3E0-2976733679B9}" type="pres">
      <dgm:prSet presAssocID="{FDD2F078-A6C3-41EB-AAA1-EB60A87E55F3}" presName="comp4" presStyleCnt="0"/>
      <dgm:spPr/>
    </dgm:pt>
    <dgm:pt modelId="{09C11C9C-7018-4042-A660-B5BA23D291A8}" type="pres">
      <dgm:prSet presAssocID="{FDD2F078-A6C3-41EB-AAA1-EB60A87E55F3}" presName="circle4" presStyleLbl="node1" presStyleIdx="3" presStyleCnt="4"/>
      <dgm:spPr/>
      <dgm:t>
        <a:bodyPr/>
        <a:lstStyle/>
        <a:p>
          <a:endParaRPr lang="es-ES"/>
        </a:p>
      </dgm:t>
    </dgm:pt>
    <dgm:pt modelId="{E8CE4A01-3814-4A85-BAEE-530659707C3C}" type="pres">
      <dgm:prSet presAssocID="{FDD2F078-A6C3-41EB-AAA1-EB60A87E55F3}" presName="c4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41E3E8A3-6CC9-4A7F-A1BB-3D21EF3CDAC9}" type="presOf" srcId="{03F1D3CE-F77B-4DFE-A780-CCF4ECF00062}" destId="{3D23A124-C372-4893-A1F1-87D703DF37CB}" srcOrd="1" destOrd="0" presId="urn:microsoft.com/office/officeart/2005/8/layout/venn2"/>
    <dgm:cxn modelId="{CE663DCA-B234-478D-8FEF-AF868662C2A7}" type="presOf" srcId="{03F1D3CE-F77B-4DFE-A780-CCF4ECF00062}" destId="{290B9228-7C8F-415E-BD92-212F1E69FA7F}" srcOrd="0" destOrd="0" presId="urn:microsoft.com/office/officeart/2005/8/layout/venn2"/>
    <dgm:cxn modelId="{0E460566-7A52-4344-A8C7-72157F61CD08}" srcId="{FDD2F078-A6C3-41EB-AAA1-EB60A87E55F3}" destId="{A64C3285-E573-4C79-987E-B91AD2653810}" srcOrd="2" destOrd="0" parTransId="{FABE6353-B7EF-4641-9015-874BF99A223D}" sibTransId="{535535F6-015F-4D25-9EA2-F9C4D01ABD3A}"/>
    <dgm:cxn modelId="{B2DE166E-3616-40CF-83DC-4D55D1F0177D}" type="presOf" srcId="{ED6158D4-9748-4580-8778-85B401B09F6D}" destId="{09C11C9C-7018-4042-A660-B5BA23D291A8}" srcOrd="0" destOrd="0" presId="urn:microsoft.com/office/officeart/2005/8/layout/venn2"/>
    <dgm:cxn modelId="{61402CB5-8CB6-458D-8259-888E5B66F740}" srcId="{FDD2F078-A6C3-41EB-AAA1-EB60A87E55F3}" destId="{ED6158D4-9748-4580-8778-85B401B09F6D}" srcOrd="3" destOrd="0" parTransId="{E080FB00-CC8D-45A9-9F4B-BCA5601F03AF}" sibTransId="{8A2A2A7F-6929-4890-A52A-B4A5D7C7F7CD}"/>
    <dgm:cxn modelId="{349A00EC-33D2-482A-939D-1E8804783FCE}" srcId="{FDD2F078-A6C3-41EB-AAA1-EB60A87E55F3}" destId="{03F1D3CE-F77B-4DFE-A780-CCF4ECF00062}" srcOrd="0" destOrd="0" parTransId="{C15B76DA-2FF8-4D19-9BBF-0A432C158A08}" sibTransId="{F55B8215-6FBA-4E69-8FBE-A07DE8930934}"/>
    <dgm:cxn modelId="{05FC4704-E1EF-43F4-A370-371BC7355047}" type="presOf" srcId="{79A9221D-897C-4DFC-8AF9-19C142C29E4E}" destId="{3FED0A55-6432-4F20-971F-22B7F4000E37}" srcOrd="1" destOrd="0" presId="urn:microsoft.com/office/officeart/2005/8/layout/venn2"/>
    <dgm:cxn modelId="{98A6F1EF-5153-43EE-83D7-8EC57A219CEB}" type="presOf" srcId="{FDD2F078-A6C3-41EB-AAA1-EB60A87E55F3}" destId="{70751F81-E521-4402-B822-971F20A4CCDD}" srcOrd="0" destOrd="0" presId="urn:microsoft.com/office/officeart/2005/8/layout/venn2"/>
    <dgm:cxn modelId="{13010156-91B9-4249-B994-C4C857FDEE0E}" type="presOf" srcId="{A64C3285-E573-4C79-987E-B91AD2653810}" destId="{563BE0F9-27CC-4584-AA94-66B5FF43E5B6}" srcOrd="1" destOrd="0" presId="urn:microsoft.com/office/officeart/2005/8/layout/venn2"/>
    <dgm:cxn modelId="{5AFC2AD3-DFC9-43F6-91B6-481D5924C489}" type="presOf" srcId="{79A9221D-897C-4DFC-8AF9-19C142C29E4E}" destId="{42E75B2A-60AA-43D8-8CD6-38B7ED567C9F}" srcOrd="0" destOrd="0" presId="urn:microsoft.com/office/officeart/2005/8/layout/venn2"/>
    <dgm:cxn modelId="{FB4CAF14-7A87-4BEB-9291-24ED63E09F15}" type="presOf" srcId="{A64C3285-E573-4C79-987E-B91AD2653810}" destId="{31298964-9A9F-4EF4-A025-D9327AE8D05F}" srcOrd="0" destOrd="0" presId="urn:microsoft.com/office/officeart/2005/8/layout/venn2"/>
    <dgm:cxn modelId="{AF394DC3-3E24-494B-8BA3-9A8A70F25481}" srcId="{FDD2F078-A6C3-41EB-AAA1-EB60A87E55F3}" destId="{79A9221D-897C-4DFC-8AF9-19C142C29E4E}" srcOrd="1" destOrd="0" parTransId="{AA025E4E-EDE2-4DA4-8B84-11753E13627B}" sibTransId="{E1C300EA-DB57-466A-85BF-FB8A51E9B8AB}"/>
    <dgm:cxn modelId="{74473339-971B-491D-918D-413E95B0E7A5}" type="presOf" srcId="{ED6158D4-9748-4580-8778-85B401B09F6D}" destId="{E8CE4A01-3814-4A85-BAEE-530659707C3C}" srcOrd="1" destOrd="0" presId="urn:microsoft.com/office/officeart/2005/8/layout/venn2"/>
    <dgm:cxn modelId="{D19A4C94-A959-4D9D-8D4B-1FCB835C2841}" type="presParOf" srcId="{70751F81-E521-4402-B822-971F20A4CCDD}" destId="{0E557E22-9283-4E19-A085-145F063394DD}" srcOrd="0" destOrd="0" presId="urn:microsoft.com/office/officeart/2005/8/layout/venn2"/>
    <dgm:cxn modelId="{AC8406CD-E5BD-44BC-B6FF-749C8EB645A7}" type="presParOf" srcId="{0E557E22-9283-4E19-A085-145F063394DD}" destId="{290B9228-7C8F-415E-BD92-212F1E69FA7F}" srcOrd="0" destOrd="0" presId="urn:microsoft.com/office/officeart/2005/8/layout/venn2"/>
    <dgm:cxn modelId="{77F7FB8F-9B5D-461E-943D-4691D242FF0E}" type="presParOf" srcId="{0E557E22-9283-4E19-A085-145F063394DD}" destId="{3D23A124-C372-4893-A1F1-87D703DF37CB}" srcOrd="1" destOrd="0" presId="urn:microsoft.com/office/officeart/2005/8/layout/venn2"/>
    <dgm:cxn modelId="{D75C0CBD-CE4F-42A9-836A-FD5F94AE8F6E}" type="presParOf" srcId="{70751F81-E521-4402-B822-971F20A4CCDD}" destId="{90A23892-C5FF-4E13-989D-585947511625}" srcOrd="1" destOrd="0" presId="urn:microsoft.com/office/officeart/2005/8/layout/venn2"/>
    <dgm:cxn modelId="{1CC142B1-263A-4266-966D-C96CA6280E3A}" type="presParOf" srcId="{90A23892-C5FF-4E13-989D-585947511625}" destId="{42E75B2A-60AA-43D8-8CD6-38B7ED567C9F}" srcOrd="0" destOrd="0" presId="urn:microsoft.com/office/officeart/2005/8/layout/venn2"/>
    <dgm:cxn modelId="{B09F4D99-B531-45B4-8B58-DB6957107066}" type="presParOf" srcId="{90A23892-C5FF-4E13-989D-585947511625}" destId="{3FED0A55-6432-4F20-971F-22B7F4000E37}" srcOrd="1" destOrd="0" presId="urn:microsoft.com/office/officeart/2005/8/layout/venn2"/>
    <dgm:cxn modelId="{C8315CC5-06E3-450E-BDCE-B6BFB322255D}" type="presParOf" srcId="{70751F81-E521-4402-B822-971F20A4CCDD}" destId="{DBD20616-A7F6-4F6D-985A-CE59E9BB2792}" srcOrd="2" destOrd="0" presId="urn:microsoft.com/office/officeart/2005/8/layout/venn2"/>
    <dgm:cxn modelId="{835F29C8-E8AA-452E-B453-4E55E58814D6}" type="presParOf" srcId="{DBD20616-A7F6-4F6D-985A-CE59E9BB2792}" destId="{31298964-9A9F-4EF4-A025-D9327AE8D05F}" srcOrd="0" destOrd="0" presId="urn:microsoft.com/office/officeart/2005/8/layout/venn2"/>
    <dgm:cxn modelId="{221444CC-1065-4CF8-BFA0-A036847479E4}" type="presParOf" srcId="{DBD20616-A7F6-4F6D-985A-CE59E9BB2792}" destId="{563BE0F9-27CC-4584-AA94-66B5FF43E5B6}" srcOrd="1" destOrd="0" presId="urn:microsoft.com/office/officeart/2005/8/layout/venn2"/>
    <dgm:cxn modelId="{5391BF54-3F3F-4F40-BF4A-5C242C0D37B6}" type="presParOf" srcId="{70751F81-E521-4402-B822-971F20A4CCDD}" destId="{7684C12D-2145-4B60-B3E0-2976733679B9}" srcOrd="3" destOrd="0" presId="urn:microsoft.com/office/officeart/2005/8/layout/venn2"/>
    <dgm:cxn modelId="{3AE7DD8E-4F39-4649-993B-90FE70F5CAAD}" type="presParOf" srcId="{7684C12D-2145-4B60-B3E0-2976733679B9}" destId="{09C11C9C-7018-4042-A660-B5BA23D291A8}" srcOrd="0" destOrd="0" presId="urn:microsoft.com/office/officeart/2005/8/layout/venn2"/>
    <dgm:cxn modelId="{A2296B82-E664-42D0-A4CA-FA9B2D8A68A3}" type="presParOf" srcId="{7684C12D-2145-4B60-B3E0-2976733679B9}" destId="{E8CE4A01-3814-4A85-BAEE-530659707C3C}" srcOrd="1" destOrd="0" presId="urn:microsoft.com/office/officeart/2005/8/layout/ven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C7CCFB8-A68F-442C-B4DB-2DD2017C2FA7}" type="doc">
      <dgm:prSet loTypeId="urn:microsoft.com/office/officeart/2005/8/layout/target1" loCatId="relationship" qsTypeId="urn:microsoft.com/office/officeart/2005/8/quickstyle/simple5" qsCatId="simple" csTypeId="urn:microsoft.com/office/officeart/2005/8/colors/colorful4" csCatId="colorful" phldr="1"/>
      <dgm:spPr/>
    </dgm:pt>
    <dgm:pt modelId="{5A1BF5AD-7C75-4B8D-96AD-595098B07413}">
      <dgm:prSet phldrT="[Texto]" custT="1"/>
      <dgm:spPr/>
      <dgm:t>
        <a:bodyPr/>
        <a:lstStyle/>
        <a:p>
          <a:endParaRPr lang="es-ES" sz="2000" dirty="0">
            <a:latin typeface="Adobe Fan Heiti Std B" panose="020B0700000000000000" pitchFamily="34" charset="-128"/>
            <a:ea typeface="Adobe Fan Heiti Std B" panose="020B0700000000000000" pitchFamily="34" charset="-128"/>
          </a:endParaRPr>
        </a:p>
      </dgm:t>
    </dgm:pt>
    <dgm:pt modelId="{6338826F-04F3-4C7E-A681-0B7F9BEC191D}" type="parTrans" cxnId="{937AFD93-8566-441B-8DF1-8CE594F43719}">
      <dgm:prSet/>
      <dgm:spPr/>
      <dgm:t>
        <a:bodyPr/>
        <a:lstStyle/>
        <a:p>
          <a:endParaRPr lang="es-ES"/>
        </a:p>
      </dgm:t>
    </dgm:pt>
    <dgm:pt modelId="{61A585B0-E201-4232-BAF8-5AE9AF96121F}" type="sibTrans" cxnId="{937AFD93-8566-441B-8DF1-8CE594F43719}">
      <dgm:prSet/>
      <dgm:spPr/>
      <dgm:t>
        <a:bodyPr/>
        <a:lstStyle/>
        <a:p>
          <a:endParaRPr lang="es-ES"/>
        </a:p>
      </dgm:t>
    </dgm:pt>
    <dgm:pt modelId="{9A94EAD5-800C-4781-97CB-C25AAA98A238}">
      <dgm:prSet phldrT="[Texto]" custT="1"/>
      <dgm:spPr/>
      <dgm:t>
        <a:bodyPr/>
        <a:lstStyle/>
        <a:p>
          <a:r>
            <a:rPr lang="es-ES" sz="2400" dirty="0"/>
            <a:t> </a:t>
          </a:r>
        </a:p>
      </dgm:t>
    </dgm:pt>
    <dgm:pt modelId="{4EBD738D-DB90-4CC5-900B-18A5D520C6F1}" type="parTrans" cxnId="{F7EACC1D-12EC-433C-A81D-4BB5E3FE7E26}">
      <dgm:prSet/>
      <dgm:spPr/>
      <dgm:t>
        <a:bodyPr/>
        <a:lstStyle/>
        <a:p>
          <a:endParaRPr lang="es-ES"/>
        </a:p>
      </dgm:t>
    </dgm:pt>
    <dgm:pt modelId="{1D7DDB34-F4F6-454C-B98A-6CBBCBFCAB2B}" type="sibTrans" cxnId="{F7EACC1D-12EC-433C-A81D-4BB5E3FE7E26}">
      <dgm:prSet/>
      <dgm:spPr/>
      <dgm:t>
        <a:bodyPr/>
        <a:lstStyle/>
        <a:p>
          <a:endParaRPr lang="es-ES"/>
        </a:p>
      </dgm:t>
    </dgm:pt>
    <dgm:pt modelId="{7D5583E9-A5BE-45F8-8025-754BF65FDFE6}">
      <dgm:prSet phldrT="[Texto]" custT="1"/>
      <dgm:spPr/>
      <dgm:t>
        <a:bodyPr/>
        <a:lstStyle/>
        <a:p>
          <a:endParaRPr lang="es-ES" sz="2400" dirty="0"/>
        </a:p>
      </dgm:t>
    </dgm:pt>
    <dgm:pt modelId="{4CF92252-99A5-4AB5-9BE6-696CE7B0AD59}" type="parTrans" cxnId="{52AC3B1C-49B7-410E-B59C-569D60E03FA7}">
      <dgm:prSet/>
      <dgm:spPr/>
      <dgm:t>
        <a:bodyPr/>
        <a:lstStyle/>
        <a:p>
          <a:endParaRPr lang="es-ES"/>
        </a:p>
      </dgm:t>
    </dgm:pt>
    <dgm:pt modelId="{6B048048-AF30-4EFE-A094-301878FD6B4A}" type="sibTrans" cxnId="{52AC3B1C-49B7-410E-B59C-569D60E03FA7}">
      <dgm:prSet/>
      <dgm:spPr/>
      <dgm:t>
        <a:bodyPr/>
        <a:lstStyle/>
        <a:p>
          <a:endParaRPr lang="es-ES"/>
        </a:p>
      </dgm:t>
    </dgm:pt>
    <dgm:pt modelId="{C940E3A1-8282-4639-9EFD-A4C7A9F0520A}" type="pres">
      <dgm:prSet presAssocID="{BC7CCFB8-A68F-442C-B4DB-2DD2017C2FA7}" presName="composite" presStyleCnt="0">
        <dgm:presLayoutVars>
          <dgm:chMax val="5"/>
          <dgm:dir/>
          <dgm:resizeHandles val="exact"/>
        </dgm:presLayoutVars>
      </dgm:prSet>
      <dgm:spPr/>
    </dgm:pt>
    <dgm:pt modelId="{F639F798-E234-4631-83BC-602124C8B9FF}" type="pres">
      <dgm:prSet presAssocID="{5A1BF5AD-7C75-4B8D-96AD-595098B07413}" presName="circle1" presStyleLbl="lnNode1" presStyleIdx="0" presStyleCnt="3" custLinFactNeighborX="41445" custLinFactNeighborY="-36506"/>
      <dgm:spPr/>
    </dgm:pt>
    <dgm:pt modelId="{027CE026-C3E1-4CEF-9FF1-A3D3EAF97886}" type="pres">
      <dgm:prSet presAssocID="{5A1BF5AD-7C75-4B8D-96AD-595098B07413}" presName="text1" presStyleLbl="revTx" presStyleIdx="0" presStyleCnt="3" custLinFactX="17830" custLinFactNeighborX="100000" custLinFactNeighborY="2126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A7451D9-8EBA-4825-AC2A-3D3A9E4B7130}" type="pres">
      <dgm:prSet presAssocID="{5A1BF5AD-7C75-4B8D-96AD-595098B07413}" presName="line1" presStyleLbl="callout" presStyleIdx="0" presStyleCnt="6" custLinFactX="172868" custLinFactY="5820052" custLinFactNeighborX="200000" custLinFactNeighborY="5900000"/>
      <dgm:spPr>
        <a:ln>
          <a:noFill/>
        </a:ln>
      </dgm:spPr>
    </dgm:pt>
    <dgm:pt modelId="{140A08F6-DE78-4F15-A521-793B2998A225}" type="pres">
      <dgm:prSet presAssocID="{5A1BF5AD-7C75-4B8D-96AD-595098B07413}" presName="d1" presStyleLbl="callout" presStyleIdx="1" presStyleCnt="6" custLinFactX="48394" custLinFactY="19473" custLinFactNeighborX="100000" custLinFactNeighborY="100000"/>
      <dgm:spPr>
        <a:ln>
          <a:noFill/>
        </a:ln>
      </dgm:spPr>
    </dgm:pt>
    <dgm:pt modelId="{859D630F-600A-4F42-86D9-93EC2AF1E217}" type="pres">
      <dgm:prSet presAssocID="{9A94EAD5-800C-4781-97CB-C25AAA98A238}" presName="circle2" presStyleLbl="lnNode1" presStyleIdx="1" presStyleCnt="3" custLinFactNeighborX="13644" custLinFactNeighborY="-10949"/>
      <dgm:spPr/>
    </dgm:pt>
    <dgm:pt modelId="{D1B71A84-BCB5-4760-AA0A-B7993650E54A}" type="pres">
      <dgm:prSet presAssocID="{9A94EAD5-800C-4781-97CB-C25AAA98A238}" presName="text2" presStyleLbl="revTx" presStyleIdx="1" presStyleCnt="3" custLinFactNeighborX="-9302" custLinFactNeighborY="-7342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D5D14CC3-922D-4E5D-A4CB-4A493FBD10B6}" type="pres">
      <dgm:prSet presAssocID="{9A94EAD5-800C-4781-97CB-C25AAA98A238}" presName="line2" presStyleLbl="callout" presStyleIdx="2" presStyleCnt="6" custLinFactX="148062" custLinFactY="4200000" custLinFactNeighborX="200000" custLinFactNeighborY="4278453"/>
      <dgm:spPr>
        <a:ln>
          <a:noFill/>
        </a:ln>
      </dgm:spPr>
    </dgm:pt>
    <dgm:pt modelId="{8875D689-EF2A-4396-A720-6D64F55F3512}" type="pres">
      <dgm:prSet presAssocID="{9A94EAD5-800C-4781-97CB-C25AAA98A238}" presName="d2" presStyleLbl="callout" presStyleIdx="3" presStyleCnt="6" custLinFactX="52452" custLinFactNeighborX="100000" custLinFactNeighborY="61503"/>
      <dgm:spPr>
        <a:ln>
          <a:noFill/>
        </a:ln>
      </dgm:spPr>
    </dgm:pt>
    <dgm:pt modelId="{2B0740E6-8762-4FE5-A27D-BC4357C23ED8}" type="pres">
      <dgm:prSet presAssocID="{7D5583E9-A5BE-45F8-8025-754BF65FDFE6}" presName="circle3" presStyleLbl="lnNode1" presStyleIdx="2" presStyleCnt="3" custLinFactNeighborX="8967" custLinFactNeighborY="-5337"/>
      <dgm:spPr/>
    </dgm:pt>
    <dgm:pt modelId="{644A327D-B447-4409-A800-A7112664B22B}" type="pres">
      <dgm:prSet presAssocID="{7D5583E9-A5BE-45F8-8025-754BF65FDFE6}" presName="text3" presStyleLbl="revTx" presStyleIdx="2" presStyleCnt="3" custLinFactY="-52159" custLinFactNeighborX="3101" custLinFactNeighborY="-100000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345F2CD1-43F2-4C0B-8333-3767B5DF3E56}" type="pres">
      <dgm:prSet presAssocID="{7D5583E9-A5BE-45F8-8025-754BF65FDFE6}" presName="line3" presStyleLbl="callout" presStyleIdx="4" presStyleCnt="6" custLinFactX="160465" custLinFactY="2721633" custLinFactNeighborX="200000" custLinFactNeighborY="2800000"/>
      <dgm:spPr>
        <a:ln>
          <a:noFill/>
        </a:ln>
      </dgm:spPr>
    </dgm:pt>
    <dgm:pt modelId="{C4236B1B-F3CC-4FF2-8C1C-7C7612D90823}" type="pres">
      <dgm:prSet presAssocID="{7D5583E9-A5BE-45F8-8025-754BF65FDFE6}" presName="d3" presStyleLbl="callout" presStyleIdx="5" presStyleCnt="6" custLinFactX="100000" custLinFactNeighborX="143022" custLinFactNeighborY="89263"/>
      <dgm:spPr>
        <a:ln>
          <a:noFill/>
        </a:ln>
      </dgm:spPr>
    </dgm:pt>
  </dgm:ptLst>
  <dgm:cxnLst>
    <dgm:cxn modelId="{F7EACC1D-12EC-433C-A81D-4BB5E3FE7E26}" srcId="{BC7CCFB8-A68F-442C-B4DB-2DD2017C2FA7}" destId="{9A94EAD5-800C-4781-97CB-C25AAA98A238}" srcOrd="1" destOrd="0" parTransId="{4EBD738D-DB90-4CC5-900B-18A5D520C6F1}" sibTransId="{1D7DDB34-F4F6-454C-B98A-6CBBCBFCAB2B}"/>
    <dgm:cxn modelId="{F30DEC61-90B1-4206-AA9D-06E9D607F638}" type="presOf" srcId="{9A94EAD5-800C-4781-97CB-C25AAA98A238}" destId="{D1B71A84-BCB5-4760-AA0A-B7993650E54A}" srcOrd="0" destOrd="0" presId="urn:microsoft.com/office/officeart/2005/8/layout/target1"/>
    <dgm:cxn modelId="{937AFD93-8566-441B-8DF1-8CE594F43719}" srcId="{BC7CCFB8-A68F-442C-B4DB-2DD2017C2FA7}" destId="{5A1BF5AD-7C75-4B8D-96AD-595098B07413}" srcOrd="0" destOrd="0" parTransId="{6338826F-04F3-4C7E-A681-0B7F9BEC191D}" sibTransId="{61A585B0-E201-4232-BAF8-5AE9AF96121F}"/>
    <dgm:cxn modelId="{52AC3B1C-49B7-410E-B59C-569D60E03FA7}" srcId="{BC7CCFB8-A68F-442C-B4DB-2DD2017C2FA7}" destId="{7D5583E9-A5BE-45F8-8025-754BF65FDFE6}" srcOrd="2" destOrd="0" parTransId="{4CF92252-99A5-4AB5-9BE6-696CE7B0AD59}" sibTransId="{6B048048-AF30-4EFE-A094-301878FD6B4A}"/>
    <dgm:cxn modelId="{9029B156-7182-47DC-BCEE-9965C116EC12}" type="presOf" srcId="{5A1BF5AD-7C75-4B8D-96AD-595098B07413}" destId="{027CE026-C3E1-4CEF-9FF1-A3D3EAF97886}" srcOrd="0" destOrd="0" presId="urn:microsoft.com/office/officeart/2005/8/layout/target1"/>
    <dgm:cxn modelId="{D9CC4FFC-0D7D-44BF-82A8-9A38E60C8E26}" type="presOf" srcId="{7D5583E9-A5BE-45F8-8025-754BF65FDFE6}" destId="{644A327D-B447-4409-A800-A7112664B22B}" srcOrd="0" destOrd="0" presId="urn:microsoft.com/office/officeart/2005/8/layout/target1"/>
    <dgm:cxn modelId="{6EE742D5-403E-41F6-8C2A-A12F3DE536DB}" type="presOf" srcId="{BC7CCFB8-A68F-442C-B4DB-2DD2017C2FA7}" destId="{C940E3A1-8282-4639-9EFD-A4C7A9F0520A}" srcOrd="0" destOrd="0" presId="urn:microsoft.com/office/officeart/2005/8/layout/target1"/>
    <dgm:cxn modelId="{5FEA40E0-2CD2-4496-9F29-AEFE0F0A675A}" type="presParOf" srcId="{C940E3A1-8282-4639-9EFD-A4C7A9F0520A}" destId="{F639F798-E234-4631-83BC-602124C8B9FF}" srcOrd="0" destOrd="0" presId="urn:microsoft.com/office/officeart/2005/8/layout/target1"/>
    <dgm:cxn modelId="{89B9E799-72AA-40AD-BD11-A60FF6705ED7}" type="presParOf" srcId="{C940E3A1-8282-4639-9EFD-A4C7A9F0520A}" destId="{027CE026-C3E1-4CEF-9FF1-A3D3EAF97886}" srcOrd="1" destOrd="0" presId="urn:microsoft.com/office/officeart/2005/8/layout/target1"/>
    <dgm:cxn modelId="{82CB0315-E65E-4687-BECC-EFB124BA043A}" type="presParOf" srcId="{C940E3A1-8282-4639-9EFD-A4C7A9F0520A}" destId="{8A7451D9-8EBA-4825-AC2A-3D3A9E4B7130}" srcOrd="2" destOrd="0" presId="urn:microsoft.com/office/officeart/2005/8/layout/target1"/>
    <dgm:cxn modelId="{B3D1DE69-1B77-415F-8C06-5ED8E27D9368}" type="presParOf" srcId="{C940E3A1-8282-4639-9EFD-A4C7A9F0520A}" destId="{140A08F6-DE78-4F15-A521-793B2998A225}" srcOrd="3" destOrd="0" presId="urn:microsoft.com/office/officeart/2005/8/layout/target1"/>
    <dgm:cxn modelId="{8E0A67EF-2D46-4F7B-AF1D-005276638ECB}" type="presParOf" srcId="{C940E3A1-8282-4639-9EFD-A4C7A9F0520A}" destId="{859D630F-600A-4F42-86D9-93EC2AF1E217}" srcOrd="4" destOrd="0" presId="urn:microsoft.com/office/officeart/2005/8/layout/target1"/>
    <dgm:cxn modelId="{FD474C3D-AA46-473F-AACE-FD7134ACFFB9}" type="presParOf" srcId="{C940E3A1-8282-4639-9EFD-A4C7A9F0520A}" destId="{D1B71A84-BCB5-4760-AA0A-B7993650E54A}" srcOrd="5" destOrd="0" presId="urn:microsoft.com/office/officeart/2005/8/layout/target1"/>
    <dgm:cxn modelId="{A33082BE-45D8-4A85-A27E-3B6E838F8CC1}" type="presParOf" srcId="{C940E3A1-8282-4639-9EFD-A4C7A9F0520A}" destId="{D5D14CC3-922D-4E5D-A4CB-4A493FBD10B6}" srcOrd="6" destOrd="0" presId="urn:microsoft.com/office/officeart/2005/8/layout/target1"/>
    <dgm:cxn modelId="{77F26F8B-AFA6-4DC0-8957-B5EE8713903F}" type="presParOf" srcId="{C940E3A1-8282-4639-9EFD-A4C7A9F0520A}" destId="{8875D689-EF2A-4396-A720-6D64F55F3512}" srcOrd="7" destOrd="0" presId="urn:microsoft.com/office/officeart/2005/8/layout/target1"/>
    <dgm:cxn modelId="{F2E7E901-8521-4038-84A4-98164FFBF896}" type="presParOf" srcId="{C940E3A1-8282-4639-9EFD-A4C7A9F0520A}" destId="{2B0740E6-8762-4FE5-A27D-BC4357C23ED8}" srcOrd="8" destOrd="0" presId="urn:microsoft.com/office/officeart/2005/8/layout/target1"/>
    <dgm:cxn modelId="{861C38E8-ADDF-4AD7-B00C-62A2B6CFA318}" type="presParOf" srcId="{C940E3A1-8282-4639-9EFD-A4C7A9F0520A}" destId="{644A327D-B447-4409-A800-A7112664B22B}" srcOrd="9" destOrd="0" presId="urn:microsoft.com/office/officeart/2005/8/layout/target1"/>
    <dgm:cxn modelId="{043881C2-1617-470E-AF9A-E06D8393D42B}" type="presParOf" srcId="{C940E3A1-8282-4639-9EFD-A4C7A9F0520A}" destId="{345F2CD1-43F2-4C0B-8333-3767B5DF3E56}" srcOrd="10" destOrd="0" presId="urn:microsoft.com/office/officeart/2005/8/layout/target1"/>
    <dgm:cxn modelId="{8E854C56-FA4E-440E-A0FA-3E86449A77AD}" type="presParOf" srcId="{C940E3A1-8282-4639-9EFD-A4C7A9F0520A}" destId="{C4236B1B-F3CC-4FF2-8C1C-7C7612D90823}" srcOrd="11" destOrd="0" presId="urn:microsoft.com/office/officeart/2005/8/layout/target1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DD2F078-A6C3-41EB-AAA1-EB60A87E55F3}" type="doc">
      <dgm:prSet loTypeId="urn:microsoft.com/office/officeart/2005/8/layout/venn2" loCatId="relationship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03F1D3CE-F77B-4DFE-A780-CCF4ECF00062}">
      <dgm:prSet phldrT="[Texto]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es-ES" dirty="0"/>
            <a:t>comunidad</a:t>
          </a:r>
        </a:p>
      </dgm:t>
    </dgm:pt>
    <dgm:pt modelId="{C15B76DA-2FF8-4D19-9BBF-0A432C158A08}" type="parTrans" cxnId="{349A00EC-33D2-482A-939D-1E8804783FCE}">
      <dgm:prSet/>
      <dgm:spPr/>
      <dgm:t>
        <a:bodyPr/>
        <a:lstStyle/>
        <a:p>
          <a:endParaRPr lang="es-ES"/>
        </a:p>
      </dgm:t>
    </dgm:pt>
    <dgm:pt modelId="{F55B8215-6FBA-4E69-8FBE-A07DE8930934}" type="sibTrans" cxnId="{349A00EC-33D2-482A-939D-1E8804783FCE}">
      <dgm:prSet/>
      <dgm:spPr/>
      <dgm:t>
        <a:bodyPr/>
        <a:lstStyle/>
        <a:p>
          <a:endParaRPr lang="es-ES"/>
        </a:p>
      </dgm:t>
    </dgm:pt>
    <dgm:pt modelId="{79A9221D-897C-4DFC-8AF9-19C142C29E4E}">
      <dgm:prSet phldrT="[Texto]"/>
      <dgm:spPr>
        <a:solidFill>
          <a:schemeClr val="accent2">
            <a:lumMod val="50000"/>
          </a:schemeClr>
        </a:solidFill>
      </dgm:spPr>
      <dgm:t>
        <a:bodyPr/>
        <a:lstStyle/>
        <a:p>
          <a:r>
            <a:rPr lang="es-ES" dirty="0"/>
            <a:t>entorno inmediato</a:t>
          </a:r>
        </a:p>
      </dgm:t>
    </dgm:pt>
    <dgm:pt modelId="{AA025E4E-EDE2-4DA4-8B84-11753E13627B}" type="parTrans" cxnId="{AF394DC3-3E24-494B-8BA3-9A8A70F25481}">
      <dgm:prSet/>
      <dgm:spPr/>
      <dgm:t>
        <a:bodyPr/>
        <a:lstStyle/>
        <a:p>
          <a:endParaRPr lang="es-ES"/>
        </a:p>
      </dgm:t>
    </dgm:pt>
    <dgm:pt modelId="{E1C300EA-DB57-466A-85BF-FB8A51E9B8AB}" type="sibTrans" cxnId="{AF394DC3-3E24-494B-8BA3-9A8A70F25481}">
      <dgm:prSet/>
      <dgm:spPr/>
      <dgm:t>
        <a:bodyPr/>
        <a:lstStyle/>
        <a:p>
          <a:endParaRPr lang="es-ES"/>
        </a:p>
      </dgm:t>
    </dgm:pt>
    <dgm:pt modelId="{A64C3285-E573-4C79-987E-B91AD2653810}">
      <dgm:prSet phldrT="[Texto]"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es-ES" dirty="0"/>
            <a:t>familia</a:t>
          </a:r>
        </a:p>
      </dgm:t>
    </dgm:pt>
    <dgm:pt modelId="{FABE6353-B7EF-4641-9015-874BF99A223D}" type="parTrans" cxnId="{0E460566-7A52-4344-A8C7-72157F61CD08}">
      <dgm:prSet/>
      <dgm:spPr/>
      <dgm:t>
        <a:bodyPr/>
        <a:lstStyle/>
        <a:p>
          <a:endParaRPr lang="es-ES"/>
        </a:p>
      </dgm:t>
    </dgm:pt>
    <dgm:pt modelId="{535535F6-015F-4D25-9EA2-F9C4D01ABD3A}" type="sibTrans" cxnId="{0E460566-7A52-4344-A8C7-72157F61CD08}">
      <dgm:prSet/>
      <dgm:spPr/>
      <dgm:t>
        <a:bodyPr/>
        <a:lstStyle/>
        <a:p>
          <a:endParaRPr lang="es-ES"/>
        </a:p>
      </dgm:t>
    </dgm:pt>
    <dgm:pt modelId="{ED6158D4-9748-4580-8778-85B401B09F6D}">
      <dgm:prSet phldrT="[Texto]"/>
      <dgm:spPr/>
      <dgm:t>
        <a:bodyPr/>
        <a:lstStyle/>
        <a:p>
          <a:r>
            <a:rPr lang="es-ES" noProof="0" dirty="0"/>
            <a:t>individuo</a:t>
          </a:r>
        </a:p>
      </dgm:t>
    </dgm:pt>
    <dgm:pt modelId="{E080FB00-CC8D-45A9-9F4B-BCA5601F03AF}" type="parTrans" cxnId="{61402CB5-8CB6-458D-8259-888E5B66F740}">
      <dgm:prSet/>
      <dgm:spPr/>
      <dgm:t>
        <a:bodyPr/>
        <a:lstStyle/>
        <a:p>
          <a:endParaRPr lang="es-ES"/>
        </a:p>
      </dgm:t>
    </dgm:pt>
    <dgm:pt modelId="{8A2A2A7F-6929-4890-A52A-B4A5D7C7F7CD}" type="sibTrans" cxnId="{61402CB5-8CB6-458D-8259-888E5B66F740}">
      <dgm:prSet/>
      <dgm:spPr/>
      <dgm:t>
        <a:bodyPr/>
        <a:lstStyle/>
        <a:p>
          <a:endParaRPr lang="es-ES"/>
        </a:p>
      </dgm:t>
    </dgm:pt>
    <dgm:pt modelId="{70751F81-E521-4402-B822-971F20A4CCDD}" type="pres">
      <dgm:prSet presAssocID="{FDD2F078-A6C3-41EB-AAA1-EB60A87E55F3}" presName="Name0" presStyleCnt="0">
        <dgm:presLayoutVars>
          <dgm:chMax val="7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0E557E22-9283-4E19-A085-145F063394DD}" type="pres">
      <dgm:prSet presAssocID="{FDD2F078-A6C3-41EB-AAA1-EB60A87E55F3}" presName="comp1" presStyleCnt="0"/>
      <dgm:spPr/>
    </dgm:pt>
    <dgm:pt modelId="{290B9228-7C8F-415E-BD92-212F1E69FA7F}" type="pres">
      <dgm:prSet presAssocID="{FDD2F078-A6C3-41EB-AAA1-EB60A87E55F3}" presName="circle1" presStyleLbl="node1" presStyleIdx="0" presStyleCnt="4"/>
      <dgm:spPr/>
      <dgm:t>
        <a:bodyPr/>
        <a:lstStyle/>
        <a:p>
          <a:endParaRPr lang="es-ES"/>
        </a:p>
      </dgm:t>
    </dgm:pt>
    <dgm:pt modelId="{3D23A124-C372-4893-A1F1-87D703DF37CB}" type="pres">
      <dgm:prSet presAssocID="{FDD2F078-A6C3-41EB-AAA1-EB60A87E55F3}" presName="c1text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90A23892-C5FF-4E13-989D-585947511625}" type="pres">
      <dgm:prSet presAssocID="{FDD2F078-A6C3-41EB-AAA1-EB60A87E55F3}" presName="comp2" presStyleCnt="0"/>
      <dgm:spPr/>
    </dgm:pt>
    <dgm:pt modelId="{42E75B2A-60AA-43D8-8CD6-38B7ED567C9F}" type="pres">
      <dgm:prSet presAssocID="{FDD2F078-A6C3-41EB-AAA1-EB60A87E55F3}" presName="circle2" presStyleLbl="node1" presStyleIdx="1" presStyleCnt="4"/>
      <dgm:spPr/>
      <dgm:t>
        <a:bodyPr/>
        <a:lstStyle/>
        <a:p>
          <a:endParaRPr lang="es-ES"/>
        </a:p>
      </dgm:t>
    </dgm:pt>
    <dgm:pt modelId="{3FED0A55-6432-4F20-971F-22B7F4000E37}" type="pres">
      <dgm:prSet presAssocID="{FDD2F078-A6C3-41EB-AAA1-EB60A87E55F3}" presName="c2text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DBD20616-A7F6-4F6D-985A-CE59E9BB2792}" type="pres">
      <dgm:prSet presAssocID="{FDD2F078-A6C3-41EB-AAA1-EB60A87E55F3}" presName="comp3" presStyleCnt="0"/>
      <dgm:spPr/>
    </dgm:pt>
    <dgm:pt modelId="{31298964-9A9F-4EF4-A025-D9327AE8D05F}" type="pres">
      <dgm:prSet presAssocID="{FDD2F078-A6C3-41EB-AAA1-EB60A87E55F3}" presName="circle3" presStyleLbl="node1" presStyleIdx="2" presStyleCnt="4" custLinFactNeighborX="908" custLinFactNeighborY="-993"/>
      <dgm:spPr/>
      <dgm:t>
        <a:bodyPr/>
        <a:lstStyle/>
        <a:p>
          <a:endParaRPr lang="es-ES"/>
        </a:p>
      </dgm:t>
    </dgm:pt>
    <dgm:pt modelId="{563BE0F9-27CC-4584-AA94-66B5FF43E5B6}" type="pres">
      <dgm:prSet presAssocID="{FDD2F078-A6C3-41EB-AAA1-EB60A87E55F3}" presName="c3text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7684C12D-2145-4B60-B3E0-2976733679B9}" type="pres">
      <dgm:prSet presAssocID="{FDD2F078-A6C3-41EB-AAA1-EB60A87E55F3}" presName="comp4" presStyleCnt="0"/>
      <dgm:spPr/>
    </dgm:pt>
    <dgm:pt modelId="{09C11C9C-7018-4042-A660-B5BA23D291A8}" type="pres">
      <dgm:prSet presAssocID="{FDD2F078-A6C3-41EB-AAA1-EB60A87E55F3}" presName="circle4" presStyleLbl="node1" presStyleIdx="3" presStyleCnt="4"/>
      <dgm:spPr/>
      <dgm:t>
        <a:bodyPr/>
        <a:lstStyle/>
        <a:p>
          <a:endParaRPr lang="es-ES"/>
        </a:p>
      </dgm:t>
    </dgm:pt>
    <dgm:pt modelId="{E8CE4A01-3814-4A85-BAEE-530659707C3C}" type="pres">
      <dgm:prSet presAssocID="{FDD2F078-A6C3-41EB-AAA1-EB60A87E55F3}" presName="c4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41E3E8A3-6CC9-4A7F-A1BB-3D21EF3CDAC9}" type="presOf" srcId="{03F1D3CE-F77B-4DFE-A780-CCF4ECF00062}" destId="{3D23A124-C372-4893-A1F1-87D703DF37CB}" srcOrd="1" destOrd="0" presId="urn:microsoft.com/office/officeart/2005/8/layout/venn2"/>
    <dgm:cxn modelId="{CE663DCA-B234-478D-8FEF-AF868662C2A7}" type="presOf" srcId="{03F1D3CE-F77B-4DFE-A780-CCF4ECF00062}" destId="{290B9228-7C8F-415E-BD92-212F1E69FA7F}" srcOrd="0" destOrd="0" presId="urn:microsoft.com/office/officeart/2005/8/layout/venn2"/>
    <dgm:cxn modelId="{0E460566-7A52-4344-A8C7-72157F61CD08}" srcId="{FDD2F078-A6C3-41EB-AAA1-EB60A87E55F3}" destId="{A64C3285-E573-4C79-987E-B91AD2653810}" srcOrd="2" destOrd="0" parTransId="{FABE6353-B7EF-4641-9015-874BF99A223D}" sibTransId="{535535F6-015F-4D25-9EA2-F9C4D01ABD3A}"/>
    <dgm:cxn modelId="{B2DE166E-3616-40CF-83DC-4D55D1F0177D}" type="presOf" srcId="{ED6158D4-9748-4580-8778-85B401B09F6D}" destId="{09C11C9C-7018-4042-A660-B5BA23D291A8}" srcOrd="0" destOrd="0" presId="urn:microsoft.com/office/officeart/2005/8/layout/venn2"/>
    <dgm:cxn modelId="{61402CB5-8CB6-458D-8259-888E5B66F740}" srcId="{FDD2F078-A6C3-41EB-AAA1-EB60A87E55F3}" destId="{ED6158D4-9748-4580-8778-85B401B09F6D}" srcOrd="3" destOrd="0" parTransId="{E080FB00-CC8D-45A9-9F4B-BCA5601F03AF}" sibTransId="{8A2A2A7F-6929-4890-A52A-B4A5D7C7F7CD}"/>
    <dgm:cxn modelId="{349A00EC-33D2-482A-939D-1E8804783FCE}" srcId="{FDD2F078-A6C3-41EB-AAA1-EB60A87E55F3}" destId="{03F1D3CE-F77B-4DFE-A780-CCF4ECF00062}" srcOrd="0" destOrd="0" parTransId="{C15B76DA-2FF8-4D19-9BBF-0A432C158A08}" sibTransId="{F55B8215-6FBA-4E69-8FBE-A07DE8930934}"/>
    <dgm:cxn modelId="{05FC4704-E1EF-43F4-A370-371BC7355047}" type="presOf" srcId="{79A9221D-897C-4DFC-8AF9-19C142C29E4E}" destId="{3FED0A55-6432-4F20-971F-22B7F4000E37}" srcOrd="1" destOrd="0" presId="urn:microsoft.com/office/officeart/2005/8/layout/venn2"/>
    <dgm:cxn modelId="{98A6F1EF-5153-43EE-83D7-8EC57A219CEB}" type="presOf" srcId="{FDD2F078-A6C3-41EB-AAA1-EB60A87E55F3}" destId="{70751F81-E521-4402-B822-971F20A4CCDD}" srcOrd="0" destOrd="0" presId="urn:microsoft.com/office/officeart/2005/8/layout/venn2"/>
    <dgm:cxn modelId="{13010156-91B9-4249-B994-C4C857FDEE0E}" type="presOf" srcId="{A64C3285-E573-4C79-987E-B91AD2653810}" destId="{563BE0F9-27CC-4584-AA94-66B5FF43E5B6}" srcOrd="1" destOrd="0" presId="urn:microsoft.com/office/officeart/2005/8/layout/venn2"/>
    <dgm:cxn modelId="{5AFC2AD3-DFC9-43F6-91B6-481D5924C489}" type="presOf" srcId="{79A9221D-897C-4DFC-8AF9-19C142C29E4E}" destId="{42E75B2A-60AA-43D8-8CD6-38B7ED567C9F}" srcOrd="0" destOrd="0" presId="urn:microsoft.com/office/officeart/2005/8/layout/venn2"/>
    <dgm:cxn modelId="{FB4CAF14-7A87-4BEB-9291-24ED63E09F15}" type="presOf" srcId="{A64C3285-E573-4C79-987E-B91AD2653810}" destId="{31298964-9A9F-4EF4-A025-D9327AE8D05F}" srcOrd="0" destOrd="0" presId="urn:microsoft.com/office/officeart/2005/8/layout/venn2"/>
    <dgm:cxn modelId="{AF394DC3-3E24-494B-8BA3-9A8A70F25481}" srcId="{FDD2F078-A6C3-41EB-AAA1-EB60A87E55F3}" destId="{79A9221D-897C-4DFC-8AF9-19C142C29E4E}" srcOrd="1" destOrd="0" parTransId="{AA025E4E-EDE2-4DA4-8B84-11753E13627B}" sibTransId="{E1C300EA-DB57-466A-85BF-FB8A51E9B8AB}"/>
    <dgm:cxn modelId="{74473339-971B-491D-918D-413E95B0E7A5}" type="presOf" srcId="{ED6158D4-9748-4580-8778-85B401B09F6D}" destId="{E8CE4A01-3814-4A85-BAEE-530659707C3C}" srcOrd="1" destOrd="0" presId="urn:microsoft.com/office/officeart/2005/8/layout/venn2"/>
    <dgm:cxn modelId="{D19A4C94-A959-4D9D-8D4B-1FCB835C2841}" type="presParOf" srcId="{70751F81-E521-4402-B822-971F20A4CCDD}" destId="{0E557E22-9283-4E19-A085-145F063394DD}" srcOrd="0" destOrd="0" presId="urn:microsoft.com/office/officeart/2005/8/layout/venn2"/>
    <dgm:cxn modelId="{AC8406CD-E5BD-44BC-B6FF-749C8EB645A7}" type="presParOf" srcId="{0E557E22-9283-4E19-A085-145F063394DD}" destId="{290B9228-7C8F-415E-BD92-212F1E69FA7F}" srcOrd="0" destOrd="0" presId="urn:microsoft.com/office/officeart/2005/8/layout/venn2"/>
    <dgm:cxn modelId="{77F7FB8F-9B5D-461E-943D-4691D242FF0E}" type="presParOf" srcId="{0E557E22-9283-4E19-A085-145F063394DD}" destId="{3D23A124-C372-4893-A1F1-87D703DF37CB}" srcOrd="1" destOrd="0" presId="urn:microsoft.com/office/officeart/2005/8/layout/venn2"/>
    <dgm:cxn modelId="{D75C0CBD-CE4F-42A9-836A-FD5F94AE8F6E}" type="presParOf" srcId="{70751F81-E521-4402-B822-971F20A4CCDD}" destId="{90A23892-C5FF-4E13-989D-585947511625}" srcOrd="1" destOrd="0" presId="urn:microsoft.com/office/officeart/2005/8/layout/venn2"/>
    <dgm:cxn modelId="{1CC142B1-263A-4266-966D-C96CA6280E3A}" type="presParOf" srcId="{90A23892-C5FF-4E13-989D-585947511625}" destId="{42E75B2A-60AA-43D8-8CD6-38B7ED567C9F}" srcOrd="0" destOrd="0" presId="urn:microsoft.com/office/officeart/2005/8/layout/venn2"/>
    <dgm:cxn modelId="{B09F4D99-B531-45B4-8B58-DB6957107066}" type="presParOf" srcId="{90A23892-C5FF-4E13-989D-585947511625}" destId="{3FED0A55-6432-4F20-971F-22B7F4000E37}" srcOrd="1" destOrd="0" presId="urn:microsoft.com/office/officeart/2005/8/layout/venn2"/>
    <dgm:cxn modelId="{C8315CC5-06E3-450E-BDCE-B6BFB322255D}" type="presParOf" srcId="{70751F81-E521-4402-B822-971F20A4CCDD}" destId="{DBD20616-A7F6-4F6D-985A-CE59E9BB2792}" srcOrd="2" destOrd="0" presId="urn:microsoft.com/office/officeart/2005/8/layout/venn2"/>
    <dgm:cxn modelId="{835F29C8-E8AA-452E-B453-4E55E58814D6}" type="presParOf" srcId="{DBD20616-A7F6-4F6D-985A-CE59E9BB2792}" destId="{31298964-9A9F-4EF4-A025-D9327AE8D05F}" srcOrd="0" destOrd="0" presId="urn:microsoft.com/office/officeart/2005/8/layout/venn2"/>
    <dgm:cxn modelId="{221444CC-1065-4CF8-BFA0-A036847479E4}" type="presParOf" srcId="{DBD20616-A7F6-4F6D-985A-CE59E9BB2792}" destId="{563BE0F9-27CC-4584-AA94-66B5FF43E5B6}" srcOrd="1" destOrd="0" presId="urn:microsoft.com/office/officeart/2005/8/layout/venn2"/>
    <dgm:cxn modelId="{5391BF54-3F3F-4F40-BF4A-5C242C0D37B6}" type="presParOf" srcId="{70751F81-E521-4402-B822-971F20A4CCDD}" destId="{7684C12D-2145-4B60-B3E0-2976733679B9}" srcOrd="3" destOrd="0" presId="urn:microsoft.com/office/officeart/2005/8/layout/venn2"/>
    <dgm:cxn modelId="{3AE7DD8E-4F39-4649-993B-90FE70F5CAAD}" type="presParOf" srcId="{7684C12D-2145-4B60-B3E0-2976733679B9}" destId="{09C11C9C-7018-4042-A660-B5BA23D291A8}" srcOrd="0" destOrd="0" presId="urn:microsoft.com/office/officeart/2005/8/layout/venn2"/>
    <dgm:cxn modelId="{A2296B82-E664-42D0-A4CA-FA9B2D8A68A3}" type="presParOf" srcId="{7684C12D-2145-4B60-B3E0-2976733679B9}" destId="{E8CE4A01-3814-4A85-BAEE-530659707C3C}" srcOrd="1" destOrd="0" presId="urn:microsoft.com/office/officeart/2005/8/layout/ven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90B9228-7C8F-415E-BD92-212F1E69FA7F}">
      <dsp:nvSpPr>
        <dsp:cNvPr id="0" name=""/>
        <dsp:cNvSpPr/>
      </dsp:nvSpPr>
      <dsp:spPr>
        <a:xfrm>
          <a:off x="588194" y="0"/>
          <a:ext cx="2709332" cy="2709332"/>
        </a:xfrm>
        <a:prstGeom prst="ellipse">
          <a:avLst/>
        </a:prstGeom>
        <a:solidFill>
          <a:schemeClr val="accent6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008" tIns="64008" rIns="64008" bIns="64008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900" kern="1200" dirty="0"/>
            <a:t>comunidad</a:t>
          </a:r>
        </a:p>
      </dsp:txBody>
      <dsp:txXfrm>
        <a:off x="1564095" y="135466"/>
        <a:ext cx="757529" cy="406399"/>
      </dsp:txXfrm>
    </dsp:sp>
    <dsp:sp modelId="{42E75B2A-60AA-43D8-8CD6-38B7ED567C9F}">
      <dsp:nvSpPr>
        <dsp:cNvPr id="0" name=""/>
        <dsp:cNvSpPr/>
      </dsp:nvSpPr>
      <dsp:spPr>
        <a:xfrm>
          <a:off x="859127" y="541866"/>
          <a:ext cx="2167466" cy="2167466"/>
        </a:xfrm>
        <a:prstGeom prst="ellipse">
          <a:avLst/>
        </a:prstGeom>
        <a:solidFill>
          <a:schemeClr val="accent2">
            <a:lumMod val="5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008" tIns="64008" rIns="64008" bIns="64008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900" kern="1200" dirty="0"/>
            <a:t>entorno inmediato</a:t>
          </a:r>
        </a:p>
      </dsp:txBody>
      <dsp:txXfrm>
        <a:off x="1564095" y="671914"/>
        <a:ext cx="757529" cy="390143"/>
      </dsp:txXfrm>
    </dsp:sp>
    <dsp:sp modelId="{31298964-9A9F-4EF4-A025-D9327AE8D05F}">
      <dsp:nvSpPr>
        <dsp:cNvPr id="0" name=""/>
        <dsp:cNvSpPr/>
      </dsp:nvSpPr>
      <dsp:spPr>
        <a:xfrm>
          <a:off x="1144821" y="1067590"/>
          <a:ext cx="1625599" cy="1625599"/>
        </a:xfrm>
        <a:prstGeom prst="ellipse">
          <a:avLst/>
        </a:prstGeom>
        <a:solidFill>
          <a:schemeClr val="accent6">
            <a:lumMod val="5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008" tIns="64008" rIns="64008" bIns="64008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900" kern="1200" dirty="0"/>
            <a:t>familia</a:t>
          </a:r>
        </a:p>
      </dsp:txBody>
      <dsp:txXfrm>
        <a:off x="1578856" y="1189510"/>
        <a:ext cx="757529" cy="365759"/>
      </dsp:txXfrm>
    </dsp:sp>
    <dsp:sp modelId="{09C11C9C-7018-4042-A660-B5BA23D291A8}">
      <dsp:nvSpPr>
        <dsp:cNvPr id="0" name=""/>
        <dsp:cNvSpPr/>
      </dsp:nvSpPr>
      <dsp:spPr>
        <a:xfrm>
          <a:off x="1400993" y="1625599"/>
          <a:ext cx="1083733" cy="108373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008" tIns="64008" rIns="64008" bIns="64008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900" kern="1200" noProof="0" dirty="0"/>
            <a:t>individuo</a:t>
          </a:r>
        </a:p>
      </dsp:txBody>
      <dsp:txXfrm>
        <a:off x="1559702" y="1896533"/>
        <a:ext cx="766315" cy="54186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B0740E6-8762-4FE5-A27D-BC4357C23ED8}">
      <dsp:nvSpPr>
        <dsp:cNvPr id="0" name=""/>
        <dsp:cNvSpPr/>
      </dsp:nvSpPr>
      <dsp:spPr>
        <a:xfrm>
          <a:off x="686503" y="1300294"/>
          <a:ext cx="4644516" cy="4644516"/>
        </a:xfrm>
        <a:prstGeom prst="ellipse">
          <a:avLst/>
        </a:prstGeom>
        <a:gradFill rotWithShape="0">
          <a:gsLst>
            <a:gs pos="0">
              <a:schemeClr val="accent4">
                <a:hueOff val="-4464770"/>
                <a:satOff val="26899"/>
                <a:lumOff val="2156"/>
                <a:alphaOff val="0"/>
                <a:shade val="51000"/>
                <a:satMod val="130000"/>
              </a:schemeClr>
            </a:gs>
            <a:gs pos="80000">
              <a:schemeClr val="accent4">
                <a:hueOff val="-4464770"/>
                <a:satOff val="26899"/>
                <a:lumOff val="2156"/>
                <a:alphaOff val="0"/>
                <a:shade val="93000"/>
                <a:satMod val="130000"/>
              </a:schemeClr>
            </a:gs>
            <a:gs pos="100000">
              <a:schemeClr val="accent4">
                <a:hueOff val="-4464770"/>
                <a:satOff val="26899"/>
                <a:lumOff val="2156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859D630F-600A-4F42-86D9-93EC2AF1E217}">
      <dsp:nvSpPr>
        <dsp:cNvPr id="0" name=""/>
        <dsp:cNvSpPr/>
      </dsp:nvSpPr>
      <dsp:spPr>
        <a:xfrm>
          <a:off x="1579151" y="2171958"/>
          <a:ext cx="2786709" cy="2786709"/>
        </a:xfrm>
        <a:prstGeom prst="ellipse">
          <a:avLst/>
        </a:prstGeom>
        <a:gradFill rotWithShape="0">
          <a:gsLst>
            <a:gs pos="0">
              <a:schemeClr val="accent4">
                <a:hueOff val="-2232385"/>
                <a:satOff val="13449"/>
                <a:lumOff val="1078"/>
                <a:alphaOff val="0"/>
                <a:shade val="51000"/>
                <a:satMod val="130000"/>
              </a:schemeClr>
            </a:gs>
            <a:gs pos="80000">
              <a:schemeClr val="accent4">
                <a:hueOff val="-2232385"/>
                <a:satOff val="13449"/>
                <a:lumOff val="1078"/>
                <a:alphaOff val="0"/>
                <a:shade val="93000"/>
                <a:satMod val="130000"/>
              </a:schemeClr>
            </a:gs>
            <a:gs pos="100000">
              <a:schemeClr val="accent4">
                <a:hueOff val="-2232385"/>
                <a:satOff val="13449"/>
                <a:lumOff val="1078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F639F798-E234-4631-83BC-602124C8B9FF}">
      <dsp:nvSpPr>
        <dsp:cNvPr id="0" name=""/>
        <dsp:cNvSpPr/>
      </dsp:nvSpPr>
      <dsp:spPr>
        <a:xfrm>
          <a:off x="2512820" y="3066872"/>
          <a:ext cx="928903" cy="928903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027CE026-C3E1-4CEF-9FF1-A3D3EAF97886}">
      <dsp:nvSpPr>
        <dsp:cNvPr id="0" name=""/>
        <dsp:cNvSpPr/>
      </dsp:nvSpPr>
      <dsp:spPr>
        <a:xfrm>
          <a:off x="5958661" y="288025"/>
          <a:ext cx="2322258" cy="13546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25400" rIns="25400" bIns="254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2000" kern="1200" dirty="0">
            <a:latin typeface="Adobe Fan Heiti Std B" panose="020B0700000000000000" pitchFamily="34" charset="-128"/>
            <a:ea typeface="Adobe Fan Heiti Std B" panose="020B0700000000000000" pitchFamily="34" charset="-128"/>
          </a:endParaRPr>
        </a:p>
      </dsp:txBody>
      <dsp:txXfrm>
        <a:off x="5958661" y="288025"/>
        <a:ext cx="2322258" cy="1354650"/>
      </dsp:txXfrm>
    </dsp:sp>
    <dsp:sp modelId="{8A7451D9-8EBA-4825-AC2A-3D3A9E4B7130}">
      <dsp:nvSpPr>
        <dsp:cNvPr id="0" name=""/>
        <dsp:cNvSpPr/>
      </dsp:nvSpPr>
      <dsp:spPr>
        <a:xfrm>
          <a:off x="7272806" y="4896543"/>
          <a:ext cx="580564" cy="0"/>
        </a:xfrm>
        <a:prstGeom prst="line">
          <a:avLst/>
        </a:prstGeom>
        <a:noFill/>
        <a:ln w="9525" cap="flat" cmpd="sng" algn="ctr">
          <a:noFill/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0">
          <a:scrgbClr r="0" g="0" b="0"/>
        </a:fillRef>
        <a:effectRef idx="1">
          <a:scrgbClr r="0" g="0" b="0"/>
        </a:effectRef>
        <a:fontRef idx="minor"/>
      </dsp:style>
    </dsp:sp>
    <dsp:sp modelId="{140A08F6-DE78-4F15-A521-793B2998A225}">
      <dsp:nvSpPr>
        <dsp:cNvPr id="0" name=""/>
        <dsp:cNvSpPr/>
      </dsp:nvSpPr>
      <dsp:spPr>
        <a:xfrm rot="5400000">
          <a:off x="5428026" y="3339794"/>
          <a:ext cx="3192330" cy="2513457"/>
        </a:xfrm>
        <a:prstGeom prst="line">
          <a:avLst/>
        </a:prstGeom>
        <a:noFill/>
        <a:ln w="9525" cap="flat" cmpd="sng" algn="ctr">
          <a:noFill/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0">
          <a:scrgbClr r="0" g="0" b="0"/>
        </a:fillRef>
        <a:effectRef idx="1">
          <a:scrgbClr r="0" g="0" b="0"/>
        </a:effectRef>
        <a:fontRef idx="minor"/>
      </dsp:style>
    </dsp:sp>
    <dsp:sp modelId="{D1B71A84-BCB5-4760-AA0A-B7993650E54A}">
      <dsp:nvSpPr>
        <dsp:cNvPr id="0" name=""/>
        <dsp:cNvSpPr/>
      </dsp:nvSpPr>
      <dsp:spPr>
        <a:xfrm>
          <a:off x="5472615" y="360039"/>
          <a:ext cx="2322258" cy="13546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30480" rIns="30480" bIns="3048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400" kern="1200" dirty="0"/>
            <a:t> </a:t>
          </a:r>
        </a:p>
      </dsp:txBody>
      <dsp:txXfrm>
        <a:off x="5472615" y="360039"/>
        <a:ext cx="2322258" cy="1354650"/>
      </dsp:txXfrm>
    </dsp:sp>
    <dsp:sp modelId="{D5D14CC3-922D-4E5D-A4CB-4A493FBD10B6}">
      <dsp:nvSpPr>
        <dsp:cNvPr id="0" name=""/>
        <dsp:cNvSpPr/>
      </dsp:nvSpPr>
      <dsp:spPr>
        <a:xfrm>
          <a:off x="7128791" y="5084218"/>
          <a:ext cx="580564" cy="0"/>
        </a:xfrm>
        <a:prstGeom prst="line">
          <a:avLst/>
        </a:prstGeom>
        <a:noFill/>
        <a:ln w="9525" cap="flat" cmpd="sng" algn="ctr">
          <a:noFill/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0">
          <a:scrgbClr r="0" g="0" b="0"/>
        </a:fillRef>
        <a:effectRef idx="1">
          <a:scrgbClr r="0" g="0" b="0"/>
        </a:effectRef>
        <a:fontRef idx="minor"/>
      </dsp:style>
    </dsp:sp>
    <dsp:sp modelId="{8875D689-EF2A-4396-A720-6D64F55F3512}">
      <dsp:nvSpPr>
        <dsp:cNvPr id="0" name=""/>
        <dsp:cNvSpPr/>
      </dsp:nvSpPr>
      <dsp:spPr>
        <a:xfrm rot="5400000">
          <a:off x="5754993" y="3881004"/>
          <a:ext cx="2487602" cy="1847743"/>
        </a:xfrm>
        <a:prstGeom prst="line">
          <a:avLst/>
        </a:prstGeom>
        <a:noFill/>
        <a:ln w="9525" cap="flat" cmpd="sng" algn="ctr">
          <a:noFill/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0">
          <a:scrgbClr r="0" g="0" b="0"/>
        </a:fillRef>
        <a:effectRef idx="1">
          <a:scrgbClr r="0" g="0" b="0"/>
        </a:effectRef>
        <a:fontRef idx="minor"/>
      </dsp:style>
    </dsp:sp>
    <dsp:sp modelId="{644A327D-B447-4409-A800-A7112664B22B}">
      <dsp:nvSpPr>
        <dsp:cNvPr id="0" name=""/>
        <dsp:cNvSpPr/>
      </dsp:nvSpPr>
      <dsp:spPr>
        <a:xfrm>
          <a:off x="5760645" y="648078"/>
          <a:ext cx="2322258" cy="13546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30480" rIns="30480" bIns="3048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2400" kern="1200" dirty="0"/>
        </a:p>
      </dsp:txBody>
      <dsp:txXfrm>
        <a:off x="5760645" y="648078"/>
        <a:ext cx="2322258" cy="1354650"/>
      </dsp:txXfrm>
    </dsp:sp>
    <dsp:sp modelId="{345F2CD1-43F2-4C0B-8333-3767B5DF3E56}">
      <dsp:nvSpPr>
        <dsp:cNvPr id="0" name=""/>
        <dsp:cNvSpPr/>
      </dsp:nvSpPr>
      <dsp:spPr>
        <a:xfrm>
          <a:off x="7200799" y="5374414"/>
          <a:ext cx="580564" cy="0"/>
        </a:xfrm>
        <a:prstGeom prst="line">
          <a:avLst/>
        </a:prstGeom>
        <a:noFill/>
        <a:ln w="9525" cap="flat" cmpd="sng" algn="ctr">
          <a:noFill/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0">
          <a:scrgbClr r="0" g="0" b="0"/>
        </a:fillRef>
        <a:effectRef idx="1">
          <a:scrgbClr r="0" g="0" b="0"/>
        </a:effectRef>
        <a:fontRef idx="minor"/>
      </dsp:style>
    </dsp:sp>
    <dsp:sp modelId="{C4236B1B-F3CC-4FF2-8C1C-7C7612D90823}">
      <dsp:nvSpPr>
        <dsp:cNvPr id="0" name=""/>
        <dsp:cNvSpPr/>
      </dsp:nvSpPr>
      <dsp:spPr>
        <a:xfrm rot="5400000">
          <a:off x="6496735" y="4713022"/>
          <a:ext cx="1777301" cy="1182029"/>
        </a:xfrm>
        <a:prstGeom prst="line">
          <a:avLst/>
        </a:prstGeom>
        <a:noFill/>
        <a:ln w="9525" cap="flat" cmpd="sng" algn="ctr">
          <a:noFill/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0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90B9228-7C8F-415E-BD92-212F1E69FA7F}">
      <dsp:nvSpPr>
        <dsp:cNvPr id="0" name=""/>
        <dsp:cNvSpPr/>
      </dsp:nvSpPr>
      <dsp:spPr>
        <a:xfrm>
          <a:off x="588194" y="0"/>
          <a:ext cx="2709332" cy="2709332"/>
        </a:xfrm>
        <a:prstGeom prst="ellipse">
          <a:avLst/>
        </a:prstGeom>
        <a:solidFill>
          <a:schemeClr val="accent6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008" tIns="64008" rIns="64008" bIns="64008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900" kern="1200" dirty="0"/>
            <a:t>comunidad</a:t>
          </a:r>
        </a:p>
      </dsp:txBody>
      <dsp:txXfrm>
        <a:off x="1564095" y="135466"/>
        <a:ext cx="757529" cy="406399"/>
      </dsp:txXfrm>
    </dsp:sp>
    <dsp:sp modelId="{42E75B2A-60AA-43D8-8CD6-38B7ED567C9F}">
      <dsp:nvSpPr>
        <dsp:cNvPr id="0" name=""/>
        <dsp:cNvSpPr/>
      </dsp:nvSpPr>
      <dsp:spPr>
        <a:xfrm>
          <a:off x="859127" y="541866"/>
          <a:ext cx="2167466" cy="2167466"/>
        </a:xfrm>
        <a:prstGeom prst="ellipse">
          <a:avLst/>
        </a:prstGeom>
        <a:solidFill>
          <a:schemeClr val="accent2">
            <a:lumMod val="5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008" tIns="64008" rIns="64008" bIns="64008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900" kern="1200" dirty="0"/>
            <a:t>entorno inmediato</a:t>
          </a:r>
        </a:p>
      </dsp:txBody>
      <dsp:txXfrm>
        <a:off x="1564095" y="671914"/>
        <a:ext cx="757529" cy="390143"/>
      </dsp:txXfrm>
    </dsp:sp>
    <dsp:sp modelId="{31298964-9A9F-4EF4-A025-D9327AE8D05F}">
      <dsp:nvSpPr>
        <dsp:cNvPr id="0" name=""/>
        <dsp:cNvSpPr/>
      </dsp:nvSpPr>
      <dsp:spPr>
        <a:xfrm>
          <a:off x="1144821" y="1067590"/>
          <a:ext cx="1625599" cy="1625599"/>
        </a:xfrm>
        <a:prstGeom prst="ellipse">
          <a:avLst/>
        </a:prstGeom>
        <a:solidFill>
          <a:schemeClr val="accent6">
            <a:lumMod val="5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008" tIns="64008" rIns="64008" bIns="64008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900" kern="1200" dirty="0"/>
            <a:t>familia</a:t>
          </a:r>
        </a:p>
      </dsp:txBody>
      <dsp:txXfrm>
        <a:off x="1578856" y="1189510"/>
        <a:ext cx="757529" cy="365759"/>
      </dsp:txXfrm>
    </dsp:sp>
    <dsp:sp modelId="{09C11C9C-7018-4042-A660-B5BA23D291A8}">
      <dsp:nvSpPr>
        <dsp:cNvPr id="0" name=""/>
        <dsp:cNvSpPr/>
      </dsp:nvSpPr>
      <dsp:spPr>
        <a:xfrm>
          <a:off x="1400993" y="1625599"/>
          <a:ext cx="1083733" cy="108373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008" tIns="64008" rIns="64008" bIns="64008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900" kern="1200" noProof="0" dirty="0"/>
            <a:t>individuo</a:t>
          </a:r>
        </a:p>
      </dsp:txBody>
      <dsp:txXfrm>
        <a:off x="1559702" y="1896533"/>
        <a:ext cx="766315" cy="54186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target1">
  <dgm:title val=""/>
  <dgm:desc val=""/>
  <dgm:catLst>
    <dgm:cat type="relationship" pri="25000"/>
    <dgm:cat type="convert" pri="2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equ" val="0">
            <dgm:constrLst/>
          </dgm:if>
          <dgm:if name="Name4" axis="ch" ptType="node" func="cnt" op="equ" val="1">
            <dgm:constrLst>
              <dgm:constr type="primFontSz" for="des" ptType="node" op="equ" val="65"/>
              <dgm:constr type="w" for="ch" forName="circle1" refType="w" fact="0.6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r" for="ch" forName="line1" refType="l" refFor="ch" refForName="text1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75"/>
              <dgm:constr type="h" for="ch" forName="d1" refType="h" fact="0.469"/>
            </dgm:constrLst>
          </dgm:if>
          <dgm:if name="Name5" axis="ch" ptType="node" func="cnt" op="equ" val="2">
            <dgm:constrLst>
              <dgm:constr type="primFontSz" for="des" ptType="node" op="equ" val="65"/>
              <dgm:constr type="w" for="ch" forName="circle1" refType="w" fact="0.2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75"/>
              <dgm:constr type="h" for="ch" forName="d1" refType="h" fact="0.469"/>
              <dgm:constr type="w" for="ch" forName="circle2" refType="w" fact="0.6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3125"/>
              <dgm:constr type="r" for="ch" forName="text2" refType="w"/>
              <dgm:constr type="t" for="ch" forName="text2" refType="b" refFor="ch" refForName="text1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44325"/>
              <dgm:constr type="b" for="ch" forName="d2" refType="h" fact="0.7975"/>
              <dgm:constr type="w" for="ch" forName="d2" refType="w" fact="0.1815"/>
              <dgm:constr type="h" for="ch" forName="d2" refType="h" fact="0.3283"/>
            </dgm:constrLst>
          </dgm:if>
          <dgm:if name="Name6" axis="ch" ptType="node" func="cnt" op="equ" val="3">
            <dgm:constrLst>
              <dgm:constr type="primFontSz" for="des" ptType="node" op="equ" val="65"/>
              <dgm:constr type="w" for="ch" forName="circle1" refType="w" fact="0.12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21875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7"/>
              <dgm:constr type="h" for="ch" forName="d1" refType="h" fact="0.5155"/>
              <dgm:constr type="w" for="ch" forName="circle2" refType="w" fact="0.36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21875"/>
              <dgm:constr type="r" for="ch" forName="text2" refType="w"/>
              <dgm:constr type="t" for="ch" forName="text2" refType="b" refFor="ch" refForName="text1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386"/>
              <dgm:constr type="b" for="ch" forName="d2" refType="h" fact="0.72969"/>
              <dgm:constr type="w" for="ch" forName="d2" refType="w" fact="0.2387"/>
              <dgm:constr type="h" for="ch" forName="d2" refType="h" fact="0.4017"/>
              <dgm:constr type="w" for="ch" forName="circle3" refType="w" fact="0.6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21875"/>
              <dgm:constr type="r" for="ch" forName="text3" refType="w"/>
              <dgm:constr type="t" for="ch" forName="text3" refType="b" refFor="ch" refForName="text2"/>
              <dgm:constr type="l" for="ch" forName="line3" refType="w" fact="0.625"/>
              <dgm:constr type="ctrY" for="ch" forName="line3" refType="ctrY" refFor="ch" refForName="text3"/>
              <dgm:constr type="w" for="ch" forName="line3" refType="w" fact="0.075"/>
              <dgm:constr type="h" for="ch" forName="line3"/>
              <dgm:constr type="l" for="ch" forName="d3" refType="w" fact="0.47175"/>
              <dgm:constr type="b" for="ch" forName="d3" refType="h" fact="0.83375"/>
              <dgm:constr type="w" for="ch" forName="d3" refType="w" fact="0.1527"/>
              <dgm:constr type="h" for="ch" forName="d3" refType="h" fact="0.287"/>
            </dgm:constrLst>
          </dgm:if>
          <dgm:if name="Name7" axis="ch" ptType="node" func="cnt" op="equ" val="4">
            <dgm:constrLst>
              <dgm:constr type="primFontSz" for="des" ptType="node" op="equ" val="65"/>
              <dgm:constr type="w" for="ch" forName="circle1" refType="w" fact="0.0857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17938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295"/>
              <dgm:constr type="b" for="ch" forName="d1" refType="h" fact="0.62"/>
              <dgm:constr type="w" for="ch" forName="d1" refType="w" fact="0.33"/>
              <dgm:constr type="h" for="ch" forName="d1" refType="h" fact="0.53"/>
              <dgm:constr type="w" for="ch" forName="circle2" refType="w" fact="0.2571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17938"/>
              <dgm:constr type="r" for="ch" forName="text2" refType="w"/>
              <dgm:constr type="t" for="ch" forName="text2" refType="b" refFor="ch" refForName="text1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36625"/>
              <dgm:constr type="b" for="ch" forName="d2" refType="h" fact="0.70438"/>
              <dgm:constr type="w" for="ch" forName="d2" refType="w" fact="0.2585"/>
              <dgm:constr type="h" for="ch" forName="d2" refType="h" fact="0.43525"/>
              <dgm:constr type="w" for="ch" forName="circle3" refType="w" fact="0.4285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7938"/>
              <dgm:constr type="r" for="ch" forName="text3" refType="w"/>
              <dgm:constr type="t" for="ch" forName="text3" refType="b" refFor="ch" refForName="text2"/>
              <dgm:constr type="l" for="ch" forName="line3" refType="w" fact="0.625"/>
              <dgm:constr type="ctrY" for="ch" forName="line3" refType="ctrY" refFor="ch" refForName="text3"/>
              <dgm:constr type="w" for="ch" forName="line3" refType="w" fact="0.075"/>
              <dgm:constr type="h" for="ch" forName="line3"/>
              <dgm:constr type="l" for="ch" forName="d3" refType="w" fact="0.4255"/>
              <dgm:constr type="b" for="ch" forName="d3" refType="h" fact="0.78031"/>
              <dgm:constr type="w" for="ch" forName="d3" refType="w" fact="0.1995"/>
              <dgm:constr type="h" for="ch" forName="d3" refType="h" fact="0.332"/>
              <dgm:constr type="w" for="ch" forName="circle4" refType="w" fact="0.6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7938"/>
              <dgm:constr type="r" for="ch" forName="text4" refType="w"/>
              <dgm:constr type="t" for="ch" forName="text4" refType="b" refFor="ch" refForName="text3"/>
              <dgm:constr type="l" for="ch" forName="line4" refType="w" fact="0.625"/>
              <dgm:constr type="ctrY" for="ch" forName="line4" refType="ctrY" refFor="ch" refForName="text4"/>
              <dgm:constr type="w" for="ch" forName="line4" refType="w" fact="0.075"/>
              <dgm:constr type="h" for="ch" forName="line4"/>
              <dgm:constr type="l" for="ch" forName="d4" refType="w" fact="0.48525"/>
              <dgm:constr type="b" for="ch" forName="d4" refType="h" fact="0.85594"/>
              <dgm:constr type="w" for="ch" forName="d4" refType="w" fact="0.1394"/>
              <dgm:constr type="h" for="ch" forName="d4" refType="h" fact="0.2282"/>
            </dgm:constrLst>
          </dgm:if>
          <dgm:if name="Name8" axis="ch" ptType="node" func="cnt" op="gte" val="5">
            <dgm:constrLst>
              <dgm:constr type="primFontSz" for="des" ptType="node" op="equ" val="65"/>
              <dgm:constr type="w" for="ch" forName="circle1" refType="w" fact="0.0667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1324"/>
              <dgm:constr type="r" for="ch" forName="text1" refType="w"/>
              <dgm:constr type="ctrY" for="ch" forName="text1" refType="h" fact="0.13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5"/>
              <dgm:constr type="h" for="ch" forName="d1" refType="h" fact="0.495"/>
              <dgm:constr type="w" for="ch" forName="circle2" refType="w" fact="0.2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1324"/>
              <dgm:constr type="r" for="ch" forName="text2" refType="w"/>
              <dgm:constr type="ctrY" for="ch" forName="text2" refType="h" fact="0.27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3498"/>
              <dgm:constr type="b" for="ch" forName="d2" refType="h" fact="0.682"/>
              <dgm:constr type="w" for="ch" forName="d2" refType="w" fact="0.275"/>
              <dgm:constr type="h" for="ch" forName="d2" refType="h" fact="0.41215"/>
              <dgm:constr type="w" for="ch" forName="circle3" refType="w" fact="0.3334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324"/>
              <dgm:constr type="r" for="ch" forName="text3" refType="w"/>
              <dgm:constr type="ctrY" for="ch" forName="text3" refType="h" fact="0.41"/>
              <dgm:constr type="l" for="ch" forName="line3" refType="w" fact="0.625"/>
              <dgm:constr type="ctrY" for="ch" forName="line3" refType="ctrY" refFor="ch" refForName="text3"/>
              <dgm:constr type="w" for="ch" forName="line3" refType="w" fact="0.075"/>
              <dgm:constr type="h" for="ch" forName="line3"/>
              <dgm:constr type="l" for="ch" forName="d3" refType="w" fact="0.394"/>
              <dgm:constr type="b" for="ch" forName="d3" refType="h" fact="0.735"/>
              <dgm:constr type="w" for="ch" forName="d3" refType="w" fact="0.231"/>
              <dgm:constr type="h" for="ch" forName="d3" refType="h" fact="0.325"/>
              <dgm:constr type="w" for="ch" forName="circle4" refType="w" fact="0.4667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324"/>
              <dgm:constr type="r" for="ch" forName="text4" refType="w"/>
              <dgm:constr type="ctrY" for="ch" forName="text4" refType="h" fact="0.547"/>
              <dgm:constr type="l" for="ch" forName="line4" refType="w" fact="0.625"/>
              <dgm:constr type="ctrY" for="ch" forName="line4" refType="ctrY" refFor="ch" refForName="text4"/>
              <dgm:constr type="w" for="ch" forName="line4" refType="w" fact="0.075"/>
              <dgm:constr type="h" for="ch" forName="line4"/>
              <dgm:constr type="l" for="ch" forName="d4" refType="w" fact="0.446"/>
              <dgm:constr type="b" for="ch" forName="d4" refType="h" fact="0.795"/>
              <dgm:constr type="w" for="ch" forName="d4" refType="w" fact="0.179"/>
              <dgm:constr type="h" for="ch" forName="d4" refType="h" fact="0.248"/>
              <dgm:constr type="w" for="ch" forName="circle5" refType="w" fact="0.6"/>
              <dgm:constr type="h" for="ch" forName="circle5" refType="w" refFor="ch" refForName="circle5"/>
              <dgm:constr type="ctrX" for="ch" forName="circle5" refType="ctrX" refFor="ch" refForName="circle1"/>
              <dgm:constr type="ctrY" for="ch" forName="circle5" refType="ctrY" refFor="ch" refForName="circle1"/>
              <dgm:constr type="w" for="ch" forName="text5" refType="w" fact="0.3"/>
              <dgm:constr type="h" for="ch" forName="text5" refType="h" fact="0.1324"/>
              <dgm:constr type="r" for="ch" forName="text5" refType="w"/>
              <dgm:constr type="ctrY" for="ch" forName="text5" refType="h" fact="0.68"/>
              <dgm:constr type="l" for="ch" forName="line5" refType="w" fact="0.625"/>
              <dgm:constr type="ctrY" for="ch" forName="line5" refType="ctrY" refFor="ch" refForName="text5"/>
              <dgm:constr type="w" for="ch" forName="line5" refType="w" fact="0.075"/>
              <dgm:constr type="h" for="ch" forName="line5"/>
              <dgm:constr type="l" for="ch" forName="d5" refType="w" fact="0.495"/>
              <dgm:constr type="b" for="ch" forName="d5" refType="h" fact="0.855"/>
              <dgm:constr type="w" for="ch" forName="d5" refType="w" fact="0.13"/>
              <dgm:constr type="h" for="ch" forName="d5" refType="h" fact="0.175"/>
            </dgm:constrLst>
          </dgm:if>
          <dgm:else name="Name9"/>
        </dgm:choose>
      </dgm:if>
      <dgm:else name="Name10">
        <dgm:choose name="Name11">
          <dgm:if name="Name12" axis="ch" ptType="node" func="cnt" op="equ" val="0">
            <dgm:constrLst/>
          </dgm:if>
          <dgm:if name="Name13" axis="ch" ptType="node" func="cnt" op="equ" val="1">
            <dgm:constrLst>
              <dgm:constr type="primFontSz" for="des" ptType="node" op="equ" val="65"/>
              <dgm:constr type="w" for="ch" forName="circle1" refType="w" fact="0.6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75"/>
              <dgm:constr type="h" for="ch" forName="d1" refType="h" fact="0.469"/>
            </dgm:constrLst>
          </dgm:if>
          <dgm:if name="Name14" axis="ch" ptType="node" func="cnt" op="equ" val="2">
            <dgm:constrLst>
              <dgm:constr type="primFontSz" for="des" ptType="node" op="equ" val="65"/>
              <dgm:constr type="w" for="ch" forName="circle1" refType="w" fact="0.2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75"/>
              <dgm:constr type="h" for="ch" forName="d1" refType="h" fact="0.469"/>
              <dgm:constr type="w" for="ch" forName="circle2" refType="w" fact="0.6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3125"/>
              <dgm:constr type="l" for="ch" forName="text2"/>
              <dgm:constr type="t" for="ch" forName="text2" refType="b" refFor="ch" refForName="text1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55675"/>
              <dgm:constr type="b" for="ch" forName="d2" refType="h" fact="0.7975"/>
              <dgm:constr type="w" for="ch" forName="d2" refType="w" fact="0.1815"/>
              <dgm:constr type="h" for="ch" forName="d2" refType="h" fact="0.3283"/>
            </dgm:constrLst>
          </dgm:if>
          <dgm:if name="Name15" axis="ch" ptType="node" func="cnt" op="equ" val="3">
            <dgm:constrLst>
              <dgm:constr type="primFontSz" for="des" ptType="node" op="equ" val="65"/>
              <dgm:constr type="w" for="ch" forName="circle1" refType="w" fact="0.12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21875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7"/>
              <dgm:constr type="h" for="ch" forName="d1" refType="h" fact="0.5155"/>
              <dgm:constr type="w" for="ch" forName="circle2" refType="w" fact="0.36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21875"/>
              <dgm:constr type="l" for="ch" forName="text2"/>
              <dgm:constr type="t" for="ch" forName="text2" refType="b" refFor="ch" refForName="text1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614"/>
              <dgm:constr type="b" for="ch" forName="d2" refType="h" fact="0.72969"/>
              <dgm:constr type="w" for="ch" forName="d2" refType="w" fact="0.2387"/>
              <dgm:constr type="h" for="ch" forName="d2" refType="h" fact="0.4017"/>
              <dgm:constr type="w" for="ch" forName="circle3" refType="w" fact="0.6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21875"/>
              <dgm:constr type="l" for="ch" forName="text3"/>
              <dgm:constr type="t" for="ch" forName="text3" refType="b" refFor="ch" refForName="text2"/>
              <dgm:constr type="l" for="ch" forName="line3" refType="r" refFor="ch" refForName="text3"/>
              <dgm:constr type="ctrY" for="ch" forName="line3" refType="ctrY" refFor="ch" refForName="text3"/>
              <dgm:constr type="r" for="ch" forName="line3" refType="w" fact="0.375"/>
              <dgm:constr type="h" for="ch" forName="line3"/>
              <dgm:constr type="r" for="ch" forName="d3" refType="w" fact="0.52825"/>
              <dgm:constr type="b" for="ch" forName="d3" refType="h" fact="0.83375"/>
              <dgm:constr type="w" for="ch" forName="d3" refType="w" fact="0.1527"/>
              <dgm:constr type="h" for="ch" forName="d3" refType="h" fact="0.287"/>
            </dgm:constrLst>
          </dgm:if>
          <dgm:if name="Name16" axis="ch" ptType="node" func="cnt" op="equ" val="4">
            <dgm:constrLst>
              <dgm:constr type="primFontSz" for="des" ptType="node" op="equ" val="65"/>
              <dgm:constr type="w" for="ch" forName="circle1" refType="w" fact="0.0857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17938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05"/>
              <dgm:constr type="b" for="ch" forName="d1" refType="h" fact="0.62"/>
              <dgm:constr type="w" for="ch" forName="d1" refType="w" fact="0.33"/>
              <dgm:constr type="h" for="ch" forName="d1" refType="h" fact="0.53"/>
              <dgm:constr type="w" for="ch" forName="circle2" refType="w" fact="0.2571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17938"/>
              <dgm:constr type="l" for="ch" forName="text2"/>
              <dgm:constr type="t" for="ch" forName="text2" refType="b" refFor="ch" refForName="text1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63375"/>
              <dgm:constr type="b" for="ch" forName="d2" refType="h" fact="0.70438"/>
              <dgm:constr type="w" for="ch" forName="d2" refType="w" fact="0.2585"/>
              <dgm:constr type="h" for="ch" forName="d2" refType="h" fact="0.43525"/>
              <dgm:constr type="w" for="ch" forName="circle3" refType="w" fact="0.4285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7938"/>
              <dgm:constr type="l" for="ch" forName="text3"/>
              <dgm:constr type="t" for="ch" forName="text3" refType="b" refFor="ch" refForName="text2"/>
              <dgm:constr type="l" for="ch" forName="line3" refType="r" refFor="ch" refForName="text3"/>
              <dgm:constr type="ctrY" for="ch" forName="line3" refType="ctrY" refFor="ch" refForName="text3"/>
              <dgm:constr type="r" for="ch" forName="line3" refType="w" fact="0.375"/>
              <dgm:constr type="h" for="ch" forName="line3"/>
              <dgm:constr type="r" for="ch" forName="d3" refType="w" fact="0.5745"/>
              <dgm:constr type="b" for="ch" forName="d3" refType="h" fact="0.78031"/>
              <dgm:constr type="w" for="ch" forName="d3" refType="w" fact="0.1995"/>
              <dgm:constr type="h" for="ch" forName="d3" refType="h" fact="0.332"/>
              <dgm:constr type="w" for="ch" forName="circle4" refType="w" fact="0.6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7938"/>
              <dgm:constr type="l" for="ch" forName="text4"/>
              <dgm:constr type="t" for="ch" forName="text4" refType="b" refFor="ch" refForName="text3"/>
              <dgm:constr type="l" for="ch" forName="line4" refType="r" refFor="ch" refForName="text4"/>
              <dgm:constr type="ctrY" for="ch" forName="line4" refType="ctrY" refFor="ch" refForName="text4"/>
              <dgm:constr type="r" for="ch" forName="line4" refType="w" fact="0.375"/>
              <dgm:constr type="h" for="ch" forName="line4"/>
              <dgm:constr type="r" for="ch" forName="d4" refType="w" fact="0.51475"/>
              <dgm:constr type="b" for="ch" forName="d4" refType="h" fact="0.85594"/>
              <dgm:constr type="w" for="ch" forName="d4" refType="w" fact="0.1394"/>
              <dgm:constr type="h" for="ch" forName="d4" refType="h" fact="0.2282"/>
            </dgm:constrLst>
          </dgm:if>
          <dgm:if name="Name17" axis="ch" ptType="node" func="cnt" op="gte" val="5">
            <dgm:constrLst>
              <dgm:constr type="primFontSz" for="des" ptType="node" op="equ" val="65"/>
              <dgm:constr type="w" for="ch" forName="circle1" refType="w" fact="0.0667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1324"/>
              <dgm:constr type="l" for="ch" forName="text1"/>
              <dgm:constr type="ctrY" for="ch" forName="text1" refType="h" fact="0.13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5"/>
              <dgm:constr type="h" for="ch" forName="d1" refType="h" fact="0.495"/>
              <dgm:constr type="w" for="ch" forName="circle2" refType="w" fact="0.2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1324"/>
              <dgm:constr type="l" for="ch" forName="text2"/>
              <dgm:constr type="ctrY" for="ch" forName="text2" refType="h" fact="0.27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6502"/>
              <dgm:constr type="b" for="ch" forName="d2" refType="h" fact="0.682"/>
              <dgm:constr type="w" for="ch" forName="d2" refType="w" fact="0.275"/>
              <dgm:constr type="h" for="ch" forName="d2" refType="h" fact="0.41215"/>
              <dgm:constr type="w" for="ch" forName="circle3" refType="w" fact="0.3334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324"/>
              <dgm:constr type="l" for="ch" forName="text3"/>
              <dgm:constr type="ctrY" for="ch" forName="text3" refType="h" fact="0.41"/>
              <dgm:constr type="l" for="ch" forName="line3" refType="r" refFor="ch" refForName="text3"/>
              <dgm:constr type="ctrY" for="ch" forName="line3" refType="ctrY" refFor="ch" refForName="text3"/>
              <dgm:constr type="r" for="ch" forName="line3" refType="w" fact="0.375"/>
              <dgm:constr type="h" for="ch" forName="line3"/>
              <dgm:constr type="r" for="ch" forName="d3" refType="w" fact="0.606"/>
              <dgm:constr type="b" for="ch" forName="d3" refType="h" fact="0.735"/>
              <dgm:constr type="w" for="ch" forName="d3" refType="w" fact="0.231"/>
              <dgm:constr type="h" for="ch" forName="d3" refType="h" fact="0.325"/>
              <dgm:constr type="w" for="ch" forName="circle4" refType="w" fact="0.4667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324"/>
              <dgm:constr type="l" for="ch" forName="text4"/>
              <dgm:constr type="ctrY" for="ch" forName="text4" refType="h" fact="0.547"/>
              <dgm:constr type="l" for="ch" forName="line4" refType="r" refFor="ch" refForName="text4"/>
              <dgm:constr type="ctrY" for="ch" forName="line4" refType="ctrY" refFor="ch" refForName="text4"/>
              <dgm:constr type="r" for="ch" forName="line4" refType="w" fact="0.375"/>
              <dgm:constr type="h" for="ch" forName="line4"/>
              <dgm:constr type="r" for="ch" forName="d4" refType="w" fact="0.554"/>
              <dgm:constr type="b" for="ch" forName="d4" refType="h" fact="0.795"/>
              <dgm:constr type="w" for="ch" forName="d4" refType="w" fact="0.179"/>
              <dgm:constr type="h" for="ch" forName="d4" refType="h" fact="0.248"/>
              <dgm:constr type="w" for="ch" forName="circle5" refType="w" fact="0.6"/>
              <dgm:constr type="h" for="ch" forName="circle5" refType="w" refFor="ch" refForName="circle5"/>
              <dgm:constr type="ctrX" for="ch" forName="circle5" refType="ctrX" refFor="ch" refForName="circle1"/>
              <dgm:constr type="ctrY" for="ch" forName="circle5" refType="ctrY" refFor="ch" refForName="circle1"/>
              <dgm:constr type="w" for="ch" forName="text5" refType="w" fact="0.3"/>
              <dgm:constr type="h" for="ch" forName="text5" refType="h" fact="0.1324"/>
              <dgm:constr type="l" for="ch" forName="text5"/>
              <dgm:constr type="ctrY" for="ch" forName="text5" refType="h" fact="0.68"/>
              <dgm:constr type="l" for="ch" forName="line5" refType="r" refFor="ch" refForName="text5"/>
              <dgm:constr type="ctrY" for="ch" forName="line5" refType="ctrY" refFor="ch" refForName="text5"/>
              <dgm:constr type="r" for="ch" forName="line5" refType="w" fact="0.375"/>
              <dgm:constr type="h" for="ch" forName="line5"/>
              <dgm:constr type="r" for="ch" forName="d5" refType="w" fact="0.505"/>
              <dgm:constr type="b" for="ch" forName="d5" refType="h" fact="0.855"/>
              <dgm:constr type="w" for="ch" forName="d5" refType="w" fact="0.13"/>
              <dgm:constr type="h" for="ch" forName="d5" refType="h" fact="0.175"/>
            </dgm:constrLst>
          </dgm:if>
          <dgm:else name="Name18"/>
        </dgm:choose>
      </dgm:else>
    </dgm:choose>
    <dgm:ruleLst/>
    <dgm:forEach name="Name19" axis="ch" ptType="node" cnt="1">
      <dgm:layoutNode name="circle1" styleLbl="l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text1" styleLbl="revTx">
        <dgm:varLst>
          <dgm:bulletEnabled val="1"/>
        </dgm:varLst>
        <dgm:choose name="Name20">
          <dgm:if name="Name21" func="var" arg="dir" op="equ" val="norm">
            <dgm:choose name="Name22">
              <dgm:if name="Name23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24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25">
            <dgm:choose name="Name26">
              <dgm:if name="Name27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28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29">
          <dgm:if name="Name30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31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1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1" styleLbl="callout">
        <dgm:alg type="sp"/>
        <dgm:choose name="Name32">
          <dgm:if name="Name33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34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35" axis="ch" ptType="node" st="2" cnt="1">
      <dgm:layoutNode name="circle2" styleLbl="lnNode1">
        <dgm:alg type="sp"/>
        <dgm:shape xmlns:r="http://schemas.openxmlformats.org/officeDocument/2006/relationships" type="ellipse" r:blip="" zOrderOff="-5">
          <dgm:adjLst/>
        </dgm:shape>
        <dgm:presOf/>
        <dgm:constrLst/>
        <dgm:ruleLst/>
      </dgm:layoutNode>
      <dgm:layoutNode name="text2" styleLbl="revTx">
        <dgm:varLst>
          <dgm:bulletEnabled val="1"/>
        </dgm:varLst>
        <dgm:choose name="Name36">
          <dgm:if name="Name37" func="var" arg="dir" op="equ" val="norm">
            <dgm:choose name="Name38">
              <dgm:if name="Name39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40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41">
            <dgm:choose name="Name42">
              <dgm:if name="Name43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44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45">
          <dgm:if name="Name46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47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2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2" styleLbl="callout">
        <dgm:alg type="sp"/>
        <dgm:choose name="Name48">
          <dgm:if name="Name49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50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51" axis="ch" ptType="node" st="3" cnt="1">
      <dgm:layoutNode name="circle3" styleLbl="lnNode1">
        <dgm:alg type="sp"/>
        <dgm:shape xmlns:r="http://schemas.openxmlformats.org/officeDocument/2006/relationships" type="ellipse" r:blip="" zOrderOff="-10">
          <dgm:adjLst/>
        </dgm:shape>
        <dgm:presOf/>
        <dgm:constrLst/>
        <dgm:ruleLst/>
      </dgm:layoutNode>
      <dgm:layoutNode name="text3" styleLbl="revTx">
        <dgm:varLst>
          <dgm:bulletEnabled val="1"/>
        </dgm:varLst>
        <dgm:choose name="Name52">
          <dgm:if name="Name53" func="var" arg="dir" op="equ" val="norm">
            <dgm:choose name="Name54">
              <dgm:if name="Name55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56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57">
            <dgm:choose name="Name58">
              <dgm:if name="Name59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60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61">
          <dgm:if name="Name62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63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3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3" styleLbl="callout">
        <dgm:alg type="sp"/>
        <dgm:choose name="Name64">
          <dgm:if name="Name65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66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67" axis="ch" ptType="node" st="4" cnt="1">
      <dgm:layoutNode name="circle4" styleLbl="lnNode1">
        <dgm:alg type="sp"/>
        <dgm:shape xmlns:r="http://schemas.openxmlformats.org/officeDocument/2006/relationships" type="ellipse" r:blip="" zOrderOff="-15">
          <dgm:adjLst/>
        </dgm:shape>
        <dgm:presOf/>
        <dgm:constrLst/>
        <dgm:ruleLst/>
      </dgm:layoutNode>
      <dgm:layoutNode name="text4" styleLbl="revTx">
        <dgm:varLst>
          <dgm:bulletEnabled val="1"/>
        </dgm:varLst>
        <dgm:choose name="Name68">
          <dgm:if name="Name69" func="var" arg="dir" op="equ" val="norm">
            <dgm:choose name="Name70">
              <dgm:if name="Name71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2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73">
            <dgm:choose name="Name74">
              <dgm:if name="Name75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6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77">
          <dgm:if name="Name78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79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4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4" styleLbl="callout">
        <dgm:alg type="sp"/>
        <dgm:choose name="Name80">
          <dgm:if name="Name81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82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83" axis="ch" ptType="node" st="5" cnt="1">
      <dgm:layoutNode name="circle5" styleLbl="lnNode1">
        <dgm:alg type="sp"/>
        <dgm:shape xmlns:r="http://schemas.openxmlformats.org/officeDocument/2006/relationships" type="ellipse" r:blip="" zOrderOff="-20">
          <dgm:adjLst/>
        </dgm:shape>
        <dgm:presOf/>
        <dgm:constrLst/>
        <dgm:ruleLst/>
      </dgm:layoutNode>
      <dgm:layoutNode name="text5" styleLbl="revTx">
        <dgm:varLst>
          <dgm:bulletEnabled val="1"/>
        </dgm:varLst>
        <dgm:choose name="Name84">
          <dgm:if name="Name85" func="var" arg="dir" op="equ" val="norm">
            <dgm:choose name="Name86">
              <dgm:if name="Name87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88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89">
            <dgm:choose name="Name90">
              <dgm:if name="Name91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92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93">
          <dgm:if name="Name94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95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5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5" styleLbl="callout">
        <dgm:alg type="sp"/>
        <dgm:choose name="Name96">
          <dgm:if name="Name97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98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9-29T16:47:06.531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0,'2260'0,"-2090"13,-5 1,-145-13,1 1,31 8,-31-5,1-2,24 2,342-5,-370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9-29T16:47:13.205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9-29T16:47:19.990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56,'41'2,"54"9,17 1,97 14,1-1,-7-24,40 1,-215 1,0 2,46 13,-49-11,1 0,0-2,33 2,291-6,-164-3,85-10,-46-1,48-5,-144 7,257-43,-284 36,12-8,-80 17,0 1,0 1,64-2,867 11,-914 1,1 1,59 13,-104-15,0 1,-1-1,1 1,-1 0,0 0,0 1,0 0,-1 0,1 1,-1-1,0 1,0 0,0 0,-1 1,6 8,-2-2,-1 1,0-1,-1 1,0 0,-1 0,5 23,-9-34,-1 0,1 0,-1 0,0 0,0 0,0 0,0 0,0 0,-1 0,1 0,-1 0,1 0,-1-1,1 1,-1 0,0 0,0 0,0-1,0 1,0 0,-1-1,1 1,0-1,-1 0,1 1,-1-1,1 0,-1 0,0 0,1 0,-1 0,0 0,0-1,0 1,0 0,1-1,-1 1,0-1,-4 0,-9 2,0-1,0 0,0-1,-17-3,24 3,-36-6,-62-15,59 10,-49-5,-310 10,224 9,-1747-3,1884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9-29T16:48:25.371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846 212,'-199'-2,"-211"5,403-3,0 0,0 1,0 0,0 1,0-1,0 1,1 0,-1 1,0 0,1 0,0 0,0 1,0 0,0 0,0 0,1 1,-5 5,3-1,1 0,0 0,1 0,0 1,1 0,0 0,0 0,1 0,0 1,-1 16,-2 0,-1 0,-15 35,10-28,7-10,0 0,1 0,2 0,0 1,2-1,4 39,-2 10,-1-62,-1 0,1 0,1 0,0-1,0 1,1 0,0-1,1 0,0 0,1 0,11 17,-8-15,1-1,1-1,0 1,0-2,1 1,0-2,1 1,21 11,38 19,100 40,-139-67,0-2,0-1,1-2,0-1,66 4,621-10,-310-2,-322 3,104-3,-183 1,1-1,0 0,0 0,-1-1,0 0,1 0,-1-1,0-1,-1 1,1-1,-1-1,0 0,0 0,-1 0,8-9,6-9,-2-1,0-1,20-38,26-37,-43 73,-2-1,-1 0,-2-2,-1 0,-1-1,-1 0,14-55,-22 54,-1 0,-2 0,-2 0,-1 0,-1 0,-1 0,-11-48,9 69,0 1,0 0,-1 0,-1 0,0 0,0 1,-1 0,0 0,-1 1,-9-9,2 3,-1 1,0 1,-1 1,-1 0,-19-10,18 14,-1 2,1 0,-2 1,1 0,-1 2,1 1,-22 0,-37-6,-72-15,-226-4,-251 28,602 1,0 1,0 2,1 0,-1 1,-31 13,-7 2,21-9,1 2,1 3,-77 41,-88 53,200-107,0 1,0-1,1 2,0-1,0 0,-5 8,-4 4,2-3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9-29T16:48:36.612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1 0,'0'0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9-29T16:48:38.424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1 1,'0'0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9-29T16:49:14.458"/>
    </inkml:context>
    <inkml:brush xml:id="br0">
      <inkml:brushProperty name="width" value="0.05" units="cm"/>
      <inkml:brushProperty name="height" value="0.05" units="cm"/>
      <inkml:brushProperty name="color" value="#66CC00"/>
      <inkml:brushProperty name="ignorePressure" value="1"/>
    </inkml:brush>
  </inkml:definitions>
  <inkml:trace contextRef="#ctx0" brushRef="#br0">1365 107,'-3'-2,"0"-1,-1 1,1 0,-1 0,0 0,0 0,0 1,0 0,0 0,0 0,-6-1,-52-2,43 4,8-1,-38-2,0 3,1 1,-1 2,-52 11,-22 7,-27 6,130-22,0 1,0 1,1 1,0 1,-23 13,-1 6,0 1,2 2,2 2,-69 72,82-75,1 0,1 2,1 1,-22 43,12-13,25-49,-1 0,2 0,0 1,1 0,0 0,1 1,1-1,1 1,-3 27,5-13,1 1,2 0,1 0,11 50,-8-61,0 0,1-1,2 1,0-2,0 0,2 0,0 0,14 15,204 222,-211-240,1-1,0-1,1-1,28 13,-15-8,13 5,61 20,-67-28,-18-7,1-1,0-2,0 0,35 1,-33-4,0 1,0 2,41 11,17 18,-56-21,0-1,38 9,-7-9,0-3,1-2,95-3,172-4,-309-1,0-1,0 0,0-2,-1 0,0 0,0-2,16-8,22-8,-21 10,25-7,-2-3,100-56,-92 40,65-44,-112 70,-1 1,-1-2,0 0,-1-1,16-21,-14 10,-1-1,-1 0,-2-1,0 0,11-48,-4 7,-1 7,11-73,-23 73,-3 0,-9-112,4 148,0 1,-2 0,0 0,-2 1,-1-1,-1 1,0 0,-2 1,-1 0,-18-28,22 41,1 1,-2-1,1 1,-1 0,-1 1,1 0,-1 0,-1 1,1 0,-20-9,-26-11,-1 4,-1 1,-1 3,-1 3,-65-10,-30-12,87 20,-73-11,-14 16,-242 9,200 7,156-3,-7-1,0 2,0 2,-78 15,79-7,0-3,-90 6,61-13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9-29T16:49:21.197"/>
    </inkml:context>
    <inkml:brush xml:id="br0">
      <inkml:brushProperty name="width" value="0.05" units="cm"/>
      <inkml:brushProperty name="height" value="0.05" units="cm"/>
      <inkml:brushProperty name="color" value="#66CC00"/>
      <inkml:brushProperty name="ignorePressure" value="1"/>
    </inkml:brush>
  </inkml:definitions>
  <inkml:trace contextRef="#ctx0" brushRef="#br0">1915 1,'-1146'0,"1128"1,0 1,0 0,0 2,0 0,0 1,1 0,-23 11,-114 66,114-59,-17 14,-83 69,98-72,28-22,0 0,1 1,1 1,0 0,1 1,0 0,1 1,1 0,1 0,0 1,-7 23,6-11,2 0,1 1,1 0,1 0,2 1,2 30,1-24,1-1,13 68,-10-87,0 0,1-1,0 1,2-1,0-1,0 1,2-2,13 18,46 50,32 43,-60-69,2-2,3-1,2-3,75 62,-87-89,0-2,2-1,0-2,1-2,51 15,-13-4,-54-17,2-1,-1-1,1-2,0 0,0-2,1-1,37 1,138-5,78-2,-256 2,-1-1,0-1,0-1,0-1,-1 0,0-2,0-1,0 0,-1-2,0 0,-1-1,0-1,24-20,73-68,-12 9,132-89,-207 160,-2 0,0-2,-2 0,0-2,-2-1,23-31,-25 29,-9 13,0-1,-1 0,11-24,19-33,-31 58,-1-2,0 1,-1-1,-1 0,0-1,5-25,-6 12,-1 0,-2 0,-1-1,-1 1,-2-1,-1 0,-1 1,-2 0,-1 0,-1 0,-2 1,-20-48,14 46,0 1,-2 1,-1 1,-42-50,51 68,0 1,-1 0,-1 0,1 1,-1 0,0 1,-1 1,0 0,0 0,0 1,-1 1,1 0,-1 0,0 1,-19-1,-47-3,-126-26,137 20,0 3,0 2,-124 4,144 5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1F904F8-3FEA-8C96-E2EA-7D2FDA78BE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94EFB1F-0182-7D39-8DBA-26A66A01DA3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10A0CBD-781A-8379-F77E-BA79F00153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96F23-3363-4BC7-8518-0C40D42F5FD2}" type="datetimeFigureOut">
              <a:rPr lang="es-ES" smtClean="0"/>
              <a:t>19/11/2024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4BAF55D-1179-836B-0B71-7A247BAA15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61F6176-6672-AA41-A4C1-D5B9280FDD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26454-F026-4298-AD47-03211169DD2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253808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726B062-D0C6-C00D-BBE5-FE7A322447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E83378C-B93A-93D4-A455-E9936E267D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06E65A8-5A83-3BB9-F4A7-771692569C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96F23-3363-4BC7-8518-0C40D42F5FD2}" type="datetimeFigureOut">
              <a:rPr lang="es-ES" smtClean="0"/>
              <a:t>19/11/2024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6FEE6EC-D15A-2855-D18E-99D7967807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FD8D83E-FA86-1792-DABC-05F8EAF6F3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26454-F026-4298-AD47-03211169DD2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553182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8774C08-671D-EEC9-F241-8250DA2F15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4E42F52-A042-5FA0-103F-086AF98E14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D7A7E52-8F08-8D5D-9B1C-CF751B877C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96F23-3363-4BC7-8518-0C40D42F5FD2}" type="datetimeFigureOut">
              <a:rPr lang="es-ES" smtClean="0"/>
              <a:t>19/11/2024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C26634C-8701-22B2-E0A3-38DE53F6C0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D0415F8-1DC1-882B-DE4A-017863FFC5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26454-F026-4298-AD47-03211169DD2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972860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141BC7A-BEC9-42A3-F25D-F084E8A5DA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63543EF-9E08-64FF-FB4C-56A90EC1B14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6A65F177-7554-4414-BF7B-7A180938D81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8E91B19-C28A-FAE6-2B58-7BADBF9F27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96F23-3363-4BC7-8518-0C40D42F5FD2}" type="datetimeFigureOut">
              <a:rPr lang="es-ES" smtClean="0"/>
              <a:t>19/11/2024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F8320D0-6B3C-8483-0F55-2AA8BAAE75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7351F8C-D14E-0482-6AF2-C22C3D2829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26454-F026-4298-AD47-03211169DD2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17703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7615177-1690-DEC4-BEFF-019B7DB5A7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BC79382-B985-1681-8BB8-9761B2D4BA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1AA0B4A-5828-121E-B0D7-130360A577D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B1BFCB39-9D27-A8BE-B5F9-9CCA7C04801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A2B20638-ADC3-14B0-BA93-2AE83BEDD1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916F6089-BB19-3B31-3672-E9360770C7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96F23-3363-4BC7-8518-0C40D42F5FD2}" type="datetimeFigureOut">
              <a:rPr lang="es-ES" smtClean="0"/>
              <a:t>19/11/2024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17569AB3-780A-DD14-CF22-3BD0EE5C34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B237FC35-F66C-9A08-6507-F7A1AC1DAB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26454-F026-4298-AD47-03211169DD2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30912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5D7F961-C6D0-C5A6-C661-D6F7C79E63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7F7B3D79-2515-4B59-FEA1-CE5FEC4EF3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96F23-3363-4BC7-8518-0C40D42F5FD2}" type="datetimeFigureOut">
              <a:rPr lang="es-ES" smtClean="0"/>
              <a:t>19/11/2024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428B7012-A175-494E-7740-CA14E0E3E4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915415E7-EE0A-BBAB-E209-E22D9A670B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26454-F026-4298-AD47-03211169DD2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927001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3DC1F58F-1C16-F604-CD8E-BD8137944C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96F23-3363-4BC7-8518-0C40D42F5FD2}" type="datetimeFigureOut">
              <a:rPr lang="es-ES" smtClean="0"/>
              <a:t>19/11/2024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8E69954A-38DE-9F39-446F-9A070C22B8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4220A173-CF0F-1EF6-15AB-3BE1C4D6FA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26454-F026-4298-AD47-03211169DD2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478273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CBA1436-CAC0-2FBF-8F7C-95D78A0CBB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B688A25-899B-23A0-6750-DE54EC7129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1C353EC-8C50-DA81-85BB-85A3687F57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AF088DA-D2A7-F0B0-F9C6-0582A25973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96F23-3363-4BC7-8518-0C40D42F5FD2}" type="datetimeFigureOut">
              <a:rPr lang="es-ES" smtClean="0"/>
              <a:t>19/11/2024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89A1A62-A79B-06E3-DE08-201F3B28DB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ED3709D-A7CE-54B2-9F97-54D361F9E6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26454-F026-4298-AD47-03211169DD2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485658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A921E8D-6EDD-B3F3-F140-9031139E2D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92D5B00C-99E0-B8A8-503D-877DB8A0452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48AA4371-5864-541E-E08D-E90840834B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7161850-1307-1885-5502-035206A1F9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96F23-3363-4BC7-8518-0C40D42F5FD2}" type="datetimeFigureOut">
              <a:rPr lang="es-ES" smtClean="0"/>
              <a:t>19/11/2024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9F74F13-FC23-6931-2529-64B85B0C05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6ED3912-2712-EBF9-71B3-FAE66A2195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26454-F026-4298-AD47-03211169DD2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529045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FCA2AC1-4781-A574-9A21-1D65E88044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5225B67D-D713-378C-C4B9-96B944CA10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8432FD6-959A-B2AC-025A-EEE317A50A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96F23-3363-4BC7-8518-0C40D42F5FD2}" type="datetimeFigureOut">
              <a:rPr lang="es-ES" smtClean="0"/>
              <a:t>19/11/2024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26DF78F-6361-0447-8789-FB80D4B26E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DC22C56-F7E2-4239-41DB-E263D91A56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26454-F026-4298-AD47-03211169DD2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520751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C6B5A37B-2FC5-76DF-1E46-5D8702716C5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2D6BC1F5-797A-9371-8D1F-367C07FBD3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8384400-E915-D088-F279-473F06B997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96F23-3363-4BC7-8518-0C40D42F5FD2}" type="datetimeFigureOut">
              <a:rPr lang="es-ES" smtClean="0"/>
              <a:t>19/11/2024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834F047-03DE-FEF0-B153-31A2BEE2C8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888BDFF-F35E-24AF-940C-15AEC9B94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26454-F026-4298-AD47-03211169DD2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811334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B3F1D10-CD66-46F5-AFDE-112B2FF02C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pt-BR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04141206-2906-4941-8D3F-4619B966ED3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pt-B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6FF8223-B93D-4F23-BED4-5FD950D4F9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B59E6-8166-4799-9983-964CBC189D67}" type="datetimeFigureOut">
              <a:rPr lang="pt-BR" smtClean="0"/>
              <a:t>19/11/2024</a:t>
            </a:fld>
            <a:endParaRPr lang="pt-B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3C2D160-82D3-4073-ADAB-5CD13419C4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CD09070-1036-46B3-A453-2CEA277982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F330B-909B-4A0C-BAD1-908E37F31F8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984145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78031C1-F381-468B-8651-9DE5C8F136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pt-BR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2E9A159-8530-4E81-972F-4DF41EF3D6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pt-B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CC3A8B9-C8F4-4DD9-8C18-B412D26E02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B59E6-8166-4799-9983-964CBC189D67}" type="datetimeFigureOut">
              <a:rPr lang="pt-BR" smtClean="0"/>
              <a:t>19/11/2024</a:t>
            </a:fld>
            <a:endParaRPr lang="pt-B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5C31535-454B-409C-A707-DEE366F3A2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04FE44A-A829-462D-9922-8DF4476ABF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F330B-909B-4A0C-BAD1-908E37F31F8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334503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8FF2761-FA02-4718-9E55-49D507DC99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pt-BR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93BC522-CB1B-4B5C-B32C-F38D62444F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757BD7E-E4AC-4994-AC27-39F33A9F02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B59E6-8166-4799-9983-964CBC189D67}" type="datetimeFigureOut">
              <a:rPr lang="pt-BR" smtClean="0"/>
              <a:t>19/11/2024</a:t>
            </a:fld>
            <a:endParaRPr lang="pt-B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BF9332D-A8FC-4BBD-8641-ACFF3223DB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0DC69D1-0031-4555-A82A-8491235E0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F330B-909B-4A0C-BAD1-908E37F31F8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477845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5C7C0AC-0BC6-4AAF-B2D6-72D73FF5F5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pt-BR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6C12B23-17D6-4642-8D06-EA3B5C09A1A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pt-BR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3E94053-2512-4172-9A24-8509033D2C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pt-BR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1891D12-1461-4D97-A9CD-D8878F3A4B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B59E6-8166-4799-9983-964CBC189D67}" type="datetimeFigureOut">
              <a:rPr lang="pt-BR" smtClean="0"/>
              <a:t>19/11/2024</a:t>
            </a:fld>
            <a:endParaRPr lang="pt-BR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113F9E1-DA1F-4B5D-93CA-051CA45465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C77A839-1FD0-44E4-A446-4FDAA3014B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F330B-909B-4A0C-BAD1-908E37F31F8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8748836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4F09AB0-0A41-44FA-9D1A-DBDEA61A74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pt-BR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0D50DC2-0D85-48B1-A988-1377139E2E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FDB765D0-ABA7-44D7-97A1-A5F9446BFE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pt-BR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A0FDB92A-667D-431A-8B52-2ADB2B8175A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92F8236C-BD18-4175-B18B-BE06F557F30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pt-BR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A8582CE3-BEC8-4F59-99EA-5F9581A47A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B59E6-8166-4799-9983-964CBC189D67}" type="datetimeFigureOut">
              <a:rPr lang="pt-BR" smtClean="0"/>
              <a:t>19/11/2024</a:t>
            </a:fld>
            <a:endParaRPr lang="pt-BR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080E4169-2F05-4B09-9110-991E1C9A7A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58544E54-D7AA-45C2-9639-DDCB08E023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F330B-909B-4A0C-BAD1-908E37F31F8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8745604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FCB0C23-C654-448E-885F-EC7463E2E3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pt-BR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A7F2C1EC-5801-4F45-AB9A-59F992734F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B59E6-8166-4799-9983-964CBC189D67}" type="datetimeFigureOut">
              <a:rPr lang="pt-BR" smtClean="0"/>
              <a:t>19/11/2024</a:t>
            </a:fld>
            <a:endParaRPr lang="pt-BR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5219EB64-4939-4781-BE4D-DC0E3B1AC8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7A41A00D-8C07-42E8-ADD8-C0735FB471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F330B-909B-4A0C-BAD1-908E37F31F8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2073544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F50BD71D-377A-4D7B-969A-EFDE1F4733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B59E6-8166-4799-9983-964CBC189D67}" type="datetimeFigureOut">
              <a:rPr lang="pt-BR" smtClean="0"/>
              <a:t>19/11/2024</a:t>
            </a:fld>
            <a:endParaRPr lang="pt-BR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4153BFAD-7794-42BC-8977-506ABEDF21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9DB3707-93FB-423D-A3A8-6A70591D77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F330B-909B-4A0C-BAD1-908E37F31F8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7023700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31FF745-C0D5-44A7-AB77-CB038EC9E3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pt-BR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B2CECDB-446F-48F1-817B-2CDC1C5BBA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pt-BR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B111A84-D27A-41E7-AA89-4E34263046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B20EC1F-4A6D-424D-AB9B-8885998C10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B59E6-8166-4799-9983-964CBC189D67}" type="datetimeFigureOut">
              <a:rPr lang="pt-BR" smtClean="0"/>
              <a:t>19/11/2024</a:t>
            </a:fld>
            <a:endParaRPr lang="pt-BR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F1408C6-9241-4D56-9ADD-961FB3EFDD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BED6155-B1C4-40C4-88AC-1542A4885D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F330B-909B-4A0C-BAD1-908E37F31F8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9786274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25C5782-FDE8-45F0-BCDB-51AB83FAF9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pt-BR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07FBE0C1-C631-4A52-ACEC-6EA047E09B6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3A5D55B-3D3F-440A-A781-20A2E8F8BA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AE31171-A1B1-4561-8CF5-61BA875D4D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B59E6-8166-4799-9983-964CBC189D67}" type="datetimeFigureOut">
              <a:rPr lang="pt-BR" smtClean="0"/>
              <a:t>19/11/2024</a:t>
            </a:fld>
            <a:endParaRPr lang="pt-BR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D89061F-DAFC-420A-9EBC-A208685967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0160019-52FD-4894-B1D1-D0AA5F109F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F330B-909B-4A0C-BAD1-908E37F31F8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0960485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5A8A4B0-B7E2-4F76-86C0-C149605314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pt-BR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BC09A2F9-379C-4328-A8D6-5A85F2782BA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pt-B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6CA2C07-9ABF-49EC-8851-295F8F623B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B59E6-8166-4799-9983-964CBC189D67}" type="datetimeFigureOut">
              <a:rPr lang="pt-BR" smtClean="0"/>
              <a:t>19/11/2024</a:t>
            </a:fld>
            <a:endParaRPr lang="pt-B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BEE82BD-4699-48EF-90CD-AB2C37CBF3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BF35CF2-ECB3-40C6-8606-6F419A4176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F330B-909B-4A0C-BAD1-908E37F31F8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2351036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962FEACD-168A-47C3-8FF3-A5C6B96B22B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pt-BR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1CFAC7DB-02F5-485C-99AF-CBF22FA5D7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pt-B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C38A48E-B615-411C-A684-6C99512AA4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B59E6-8166-4799-9983-964CBC189D67}" type="datetimeFigureOut">
              <a:rPr lang="pt-BR" smtClean="0"/>
              <a:t>19/11/2024</a:t>
            </a:fld>
            <a:endParaRPr lang="pt-B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B7C8A71-1CC7-4AA3-9C5E-73C817A818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A54E5A2-DC93-4A34-A3ED-D5F78F7565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F330B-909B-4A0C-BAD1-908E37F31F8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4012958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pt-BR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259658E-1BED-D8A1-2574-071645D9B6C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a-ES" altLang="es-E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B9A63A6-D728-F6B2-790F-27A6E592F29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a-ES" altLang="es-E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2B829F8-27F2-4FCC-F211-C855793A772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A295A9-C584-4F93-9EA6-5B1E647EB865}" type="slidenum">
              <a:rPr lang="ca-ES" altLang="es-ES"/>
              <a:pPr>
                <a:defRPr/>
              </a:pPr>
              <a:t>‹Nº›</a:t>
            </a:fld>
            <a:endParaRPr lang="ca-ES" altLang="es-ES"/>
          </a:p>
        </p:txBody>
      </p:sp>
    </p:spTree>
    <p:extLst>
      <p:ext uri="{BB962C8B-B14F-4D97-AF65-F5344CB8AC3E}">
        <p14:creationId xmlns:p14="http://schemas.microsoft.com/office/powerpoint/2010/main" val="161852522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pt-BR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pt-BR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7630F7B-D9D1-F22F-CD9A-D39085B511F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a-ES" altLang="es-E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13D4979-6CF7-FB20-5951-807147C73C6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a-ES" altLang="es-E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94B0D8A-6FBC-3247-DD75-19307A4A829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8F0DF9-7176-4694-AC43-E6B692C62312}" type="slidenum">
              <a:rPr lang="ca-ES" altLang="es-ES"/>
              <a:pPr>
                <a:defRPr/>
              </a:pPr>
              <a:t>‹Nº›</a:t>
            </a:fld>
            <a:endParaRPr lang="ca-ES" altLang="es-ES"/>
          </a:p>
        </p:txBody>
      </p:sp>
    </p:spTree>
    <p:extLst>
      <p:ext uri="{BB962C8B-B14F-4D97-AF65-F5344CB8AC3E}">
        <p14:creationId xmlns:p14="http://schemas.microsoft.com/office/powerpoint/2010/main" val="329697211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pt-BR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F626193-DA42-86C7-A346-6F9F21813D0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a-ES" altLang="es-E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0A4A138-DF87-194B-6787-054B712ED88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a-ES" altLang="es-E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FF7C519-9054-A43B-28D6-02B7CAED277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823F93-9911-4B49-9831-29462ECE969B}" type="slidenum">
              <a:rPr lang="ca-ES" altLang="es-ES"/>
              <a:pPr>
                <a:defRPr/>
              </a:pPr>
              <a:t>‹Nº›</a:t>
            </a:fld>
            <a:endParaRPr lang="ca-ES" altLang="es-ES"/>
          </a:p>
        </p:txBody>
      </p:sp>
    </p:spTree>
    <p:extLst>
      <p:ext uri="{BB962C8B-B14F-4D97-AF65-F5344CB8AC3E}">
        <p14:creationId xmlns:p14="http://schemas.microsoft.com/office/powerpoint/2010/main" val="61812281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pt-BR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pt-BR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pt-BR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3EABD10-A2B1-0D95-F76F-502F202EF3F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a-ES" altLang="es-E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3641739-D27B-0578-B786-6D3EE47F9AC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a-ES" altLang="es-E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5E1E3E5-9E6A-F081-16A6-1C09BF508CC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AD5209-0A5F-4234-9840-7BAA65C3D826}" type="slidenum">
              <a:rPr lang="ca-ES" altLang="es-ES"/>
              <a:pPr>
                <a:defRPr/>
              </a:pPr>
              <a:t>‹Nº›</a:t>
            </a:fld>
            <a:endParaRPr lang="ca-ES" altLang="es-ES"/>
          </a:p>
        </p:txBody>
      </p:sp>
    </p:spTree>
    <p:extLst>
      <p:ext uri="{BB962C8B-B14F-4D97-AF65-F5344CB8AC3E}">
        <p14:creationId xmlns:p14="http://schemas.microsoft.com/office/powerpoint/2010/main" val="365276276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pt-BR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pt-BR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pt-BR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04C85F5D-EF1C-A8C4-9244-A6F03CF3CB0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a-ES" altLang="es-E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D5E3F254-6529-DEB6-4DE5-F7095C82429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a-ES" altLang="es-E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04EF76EC-8E1B-6038-C9A2-BEB9A71EB6D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314DCC-0C02-4BB6-B588-582CB0A79EA1}" type="slidenum">
              <a:rPr lang="ca-ES" altLang="es-ES"/>
              <a:pPr>
                <a:defRPr/>
              </a:pPr>
              <a:t>‹Nº›</a:t>
            </a:fld>
            <a:endParaRPr lang="ca-ES" altLang="es-ES"/>
          </a:p>
        </p:txBody>
      </p:sp>
    </p:spTree>
    <p:extLst>
      <p:ext uri="{BB962C8B-B14F-4D97-AF65-F5344CB8AC3E}">
        <p14:creationId xmlns:p14="http://schemas.microsoft.com/office/powerpoint/2010/main" val="368939515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pt-BR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D5C720BD-280F-8969-545B-25151A28915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a-ES" altLang="es-E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FF45EFEE-CEEB-A860-7D96-2D94ADB0D58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a-ES" altLang="es-E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EFB42682-D0A7-5BA6-B3F1-A0EE99AB47E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05EBE8-0DC7-48CF-9CB4-C6E1F535CD32}" type="slidenum">
              <a:rPr lang="ca-ES" altLang="es-ES"/>
              <a:pPr>
                <a:defRPr/>
              </a:pPr>
              <a:t>‹Nº›</a:t>
            </a:fld>
            <a:endParaRPr lang="ca-ES" altLang="es-ES"/>
          </a:p>
        </p:txBody>
      </p:sp>
    </p:spTree>
    <p:extLst>
      <p:ext uri="{BB962C8B-B14F-4D97-AF65-F5344CB8AC3E}">
        <p14:creationId xmlns:p14="http://schemas.microsoft.com/office/powerpoint/2010/main" val="285273770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DDEAA890-2AEF-1814-E615-59A766ABD6B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a-ES" altLang="es-E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46657CAF-4B1C-8C6C-FDB6-DDFDEF39B58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a-ES" altLang="es-E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350AF5AE-2DD4-CBB2-8596-122F9E82C87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472C0F-E325-4141-94DB-F2C38A727087}" type="slidenum">
              <a:rPr lang="ca-ES" altLang="es-ES"/>
              <a:pPr>
                <a:defRPr/>
              </a:pPr>
              <a:t>‹Nº›</a:t>
            </a:fld>
            <a:endParaRPr lang="ca-ES" altLang="es-ES"/>
          </a:p>
        </p:txBody>
      </p:sp>
    </p:spTree>
    <p:extLst>
      <p:ext uri="{BB962C8B-B14F-4D97-AF65-F5344CB8AC3E}">
        <p14:creationId xmlns:p14="http://schemas.microsoft.com/office/powerpoint/2010/main" val="411140133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pt-BR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pt-BR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89A44DD-7DAC-AC2B-B312-57260F92A1C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a-ES" altLang="es-E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6A1A10C-25D7-6736-6CCA-FA7A92AE2CD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a-ES" altLang="es-E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2372376-8C28-172A-1E02-EB689FF0FB8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7121D6-E831-4BC1-BA7A-47476D8EE4B2}" type="slidenum">
              <a:rPr lang="ca-ES" altLang="es-ES"/>
              <a:pPr>
                <a:defRPr/>
              </a:pPr>
              <a:t>‹Nº›</a:t>
            </a:fld>
            <a:endParaRPr lang="ca-ES" altLang="es-ES"/>
          </a:p>
        </p:txBody>
      </p:sp>
    </p:spTree>
    <p:extLst>
      <p:ext uri="{BB962C8B-B14F-4D97-AF65-F5344CB8AC3E}">
        <p14:creationId xmlns:p14="http://schemas.microsoft.com/office/powerpoint/2010/main" val="61295645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pt-BR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3420053-7A20-C4EF-C15C-5723D3FDDF2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a-ES" altLang="es-E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D0D3625-A8E6-C095-591E-4594D124450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a-ES" altLang="es-E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935F016-6171-1588-7F43-BF4F4729F34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160554-CE4A-4F6E-8726-C1B6A9BEEBCD}" type="slidenum">
              <a:rPr lang="ca-ES" altLang="es-ES"/>
              <a:pPr>
                <a:defRPr/>
              </a:pPr>
              <a:t>‹Nº›</a:t>
            </a:fld>
            <a:endParaRPr lang="ca-ES" altLang="es-ES"/>
          </a:p>
        </p:txBody>
      </p:sp>
    </p:spTree>
    <p:extLst>
      <p:ext uri="{BB962C8B-B14F-4D97-AF65-F5344CB8AC3E}">
        <p14:creationId xmlns:p14="http://schemas.microsoft.com/office/powerpoint/2010/main" val="81784853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pt-BR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pt-BR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1FCE7C2-3983-75D6-25C6-03244741318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a-ES" altLang="es-E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D41C3DA-6C70-BD92-6B09-EF4634D091E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a-ES" altLang="es-E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31CA68B-4214-614B-CC18-5758C0B6C39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A3D03A-B756-4C15-A93B-F47D7A31F344}" type="slidenum">
              <a:rPr lang="ca-ES" altLang="es-ES"/>
              <a:pPr>
                <a:defRPr/>
              </a:pPr>
              <a:t>‹Nº›</a:t>
            </a:fld>
            <a:endParaRPr lang="ca-ES" altLang="es-ES"/>
          </a:p>
        </p:txBody>
      </p:sp>
    </p:spTree>
    <p:extLst>
      <p:ext uri="{BB962C8B-B14F-4D97-AF65-F5344CB8AC3E}">
        <p14:creationId xmlns:p14="http://schemas.microsoft.com/office/powerpoint/2010/main" val="37097221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pt-BR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pt-BR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AC66045-6D4C-6C94-A5AC-15175C1474D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a-ES" altLang="es-E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09FBF2E-DFD4-03FC-8409-6BCCB46CC6F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a-ES" altLang="es-E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A6114F6-ED7C-B8EC-9252-536D3B962D6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A9EA2D-0668-455A-8E3B-CC4D44EC28F4}" type="slidenum">
              <a:rPr lang="ca-ES" altLang="es-ES"/>
              <a:pPr>
                <a:defRPr/>
              </a:pPr>
              <a:t>‹Nº›</a:t>
            </a:fld>
            <a:endParaRPr lang="ca-ES" altLang="es-ES"/>
          </a:p>
        </p:txBody>
      </p:sp>
    </p:spTree>
    <p:extLst>
      <p:ext uri="{BB962C8B-B14F-4D97-AF65-F5344CB8AC3E}">
        <p14:creationId xmlns:p14="http://schemas.microsoft.com/office/powerpoint/2010/main" val="345200126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E329596-36CB-4D80-BBA9-1A3129E87E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7320D78-2A36-4FF1-AF58-4B7BF912FDC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ca-E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FCA16EF-172E-48FE-A5A1-BC88B303DE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D9200-EA7F-4B8F-AEAD-3845FD7534D4}" type="datetimeFigureOut">
              <a:rPr lang="ca-ES" smtClean="0"/>
              <a:t>19/11/2024</a:t>
            </a:fld>
            <a:endParaRPr lang="ca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37FADD8-C387-45D6-8931-D640F15B72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E46B757-F583-40FF-8684-C2759CB23B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CBCF4-3CDB-42BD-A95C-A8D6F42F51AE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26292765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ADA32CB-E752-44C6-8A87-6294DBBAB1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3270097-4D50-4251-9E77-07AB56B1AC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2941451-0616-490A-A93A-27283AF932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D9200-EA7F-4B8F-AEAD-3845FD7534D4}" type="datetimeFigureOut">
              <a:rPr lang="ca-ES" smtClean="0"/>
              <a:t>19/11/2024</a:t>
            </a:fld>
            <a:endParaRPr lang="ca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F81194B-0F06-4CED-A39E-F1DF5BA59B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A3FB3A5-0339-4A24-9D46-20057B703C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CBCF4-3CDB-42BD-A95C-A8D6F42F51AE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90772938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218D786-82A9-4901-AB20-8ABC816692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CF90ACA-A5CF-4573-851B-911030DBE4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FFE5F81-9D9C-4142-A64D-898CC54170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D9200-EA7F-4B8F-AEAD-3845FD7534D4}" type="datetimeFigureOut">
              <a:rPr lang="ca-ES" smtClean="0"/>
              <a:t>19/11/2024</a:t>
            </a:fld>
            <a:endParaRPr lang="ca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B65B541-E15C-4C5D-A666-1BD207598B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23845BC-886D-4BE3-9940-D1993DD4A0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CBCF4-3CDB-42BD-A95C-A8D6F42F51AE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67779153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35C5184-5A6A-47BC-AD12-E12A0506C5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99FB742-5692-4823-ADA7-EF0B0968900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250A366-D45A-4AB5-9C02-4103E551A3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7AA121D-71A3-4EAE-AFF0-DB11C992A4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D9200-EA7F-4B8F-AEAD-3845FD7534D4}" type="datetimeFigureOut">
              <a:rPr lang="ca-ES" smtClean="0"/>
              <a:t>19/11/2024</a:t>
            </a:fld>
            <a:endParaRPr lang="ca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F7A04A2-CB51-4E21-86B5-C7EDF389D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570223C-C2D5-446D-82D2-CF74894C96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CBCF4-3CDB-42BD-A95C-A8D6F42F51AE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68812083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A27B946-E77E-4AA1-8FE7-84FFCA5949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D5E372B-B72A-421F-AD0C-18E0C72BEE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7F1833F-35BC-4668-92A4-125E1F045B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2C72324B-2869-4843-A438-32A178BD5C7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FB2D2294-F5FD-4E9D-87BD-29C5227B540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30A461A7-DF0C-4620-9017-ABBDD5537B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D9200-EA7F-4B8F-AEAD-3845FD7534D4}" type="datetimeFigureOut">
              <a:rPr lang="ca-ES" smtClean="0"/>
              <a:t>19/11/2024</a:t>
            </a:fld>
            <a:endParaRPr lang="ca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281FE760-55B6-4C81-BEFA-D89BFAAFB1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B7525DE6-D0AF-4F66-B775-CED2BAAA77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CBCF4-3CDB-42BD-A95C-A8D6F42F51AE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37665696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A4FE4BD-DEBE-410A-9B4D-DF0FEC37B1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49BA7134-7881-4F7B-8C16-DA65B6AC46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D9200-EA7F-4B8F-AEAD-3845FD7534D4}" type="datetimeFigureOut">
              <a:rPr lang="ca-ES" smtClean="0"/>
              <a:t>19/11/2024</a:t>
            </a:fld>
            <a:endParaRPr lang="ca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BCAA9707-304A-45D3-B020-E17D4540AC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2B7F22F6-54BC-4835-9F6D-85FEF485E3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CBCF4-3CDB-42BD-A95C-A8D6F42F51AE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38048323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DE341935-A110-478B-8861-295EB19001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D9200-EA7F-4B8F-AEAD-3845FD7534D4}" type="datetimeFigureOut">
              <a:rPr lang="ca-ES" smtClean="0"/>
              <a:t>19/11/2024</a:t>
            </a:fld>
            <a:endParaRPr lang="ca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B2B456DF-5DA2-438D-938F-7B6FAF2186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99FA11A2-54B4-4531-8E11-E176C0F760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CBCF4-3CDB-42BD-A95C-A8D6F42F51AE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291196406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9D9584D-CE96-416D-900A-84026AD6C7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3BBBC6E-7A40-4F4A-90E9-2D463F1254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BE6FCFA-8000-46E2-91B0-DCFEDA2A53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EEF7EC4-731F-4832-95AB-C08596BE11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D9200-EA7F-4B8F-AEAD-3845FD7534D4}" type="datetimeFigureOut">
              <a:rPr lang="ca-ES" smtClean="0"/>
              <a:t>19/11/2024</a:t>
            </a:fld>
            <a:endParaRPr lang="ca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A373EAC-1E98-4531-9062-77895DC060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16229E4-EBE4-43CE-8988-1E076C6E5A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CBCF4-3CDB-42BD-A95C-A8D6F42F51AE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27785405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CB8F542-1B0A-410A-9B80-A2D0D5B684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8AF6E7FF-5073-4D0E-AE8C-55CBAC19C8D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a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DAF7E2A-3CD3-4BE7-B536-67D4D91A70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F24A93D-D18B-4A88-BEB2-7337E6A88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D9200-EA7F-4B8F-AEAD-3845FD7534D4}" type="datetimeFigureOut">
              <a:rPr lang="ca-ES" smtClean="0"/>
              <a:t>19/11/2024</a:t>
            </a:fld>
            <a:endParaRPr lang="ca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94F7E39-B194-4FD9-99F9-F96B07AD4C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48BED55-D7D2-4381-BDD7-D7AA74C112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CBCF4-3CDB-42BD-A95C-A8D6F42F51AE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81712345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2C598B6-E99D-4838-92EB-41125EB173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06EDF57-7718-4DF8-911B-2357AF9DA3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EBCF799-A8C7-4615-B33B-DA1FE4ECCF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D9200-EA7F-4B8F-AEAD-3845FD7534D4}" type="datetimeFigureOut">
              <a:rPr lang="ca-ES" smtClean="0"/>
              <a:t>19/11/2024</a:t>
            </a:fld>
            <a:endParaRPr lang="ca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FCB0785-7A99-4040-A121-57A1264BC1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C59C052-D6FC-4AA2-A85F-DE03CF0AED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CBCF4-3CDB-42BD-A95C-A8D6F42F51AE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378612777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2138BCA0-F545-4ED0-BC74-9967AB28D8A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C4997B9D-09DB-4AB6-8C0A-45239EFC412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F7E01C2-A95A-4FE9-B460-D1913E18F5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D9200-EA7F-4B8F-AEAD-3845FD7534D4}" type="datetimeFigureOut">
              <a:rPr lang="ca-ES" smtClean="0"/>
              <a:t>19/11/2024</a:t>
            </a:fld>
            <a:endParaRPr lang="ca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A459779-7679-40DF-81FF-753F068AE8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DE40F32-016D-4628-96D2-8EEAAA7CC3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CBCF4-3CDB-42BD-A95C-A8D6F42F51AE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379388078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C88CAC2-6FC7-71FB-2DC0-2AD0AB4DAE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0CADA00D-4C3D-6679-931D-2EE97F46DC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E3BC513-DCB0-38E8-77EA-2E0FBCD512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223F4-1F17-410E-B53F-B18EC81A38D4}" type="datetimeFigureOut">
              <a:rPr lang="es-ES" smtClean="0"/>
              <a:t>19/11/2024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D93D6DE-5F60-F7F2-E811-7205073BE1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000E91A-CF26-16CA-EA6D-97FFEBBE84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3F012-C448-4EDC-B703-7C40603F2B7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8650821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8937271-4189-72A9-401A-8C757DD145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3876F94-3544-DE89-38EF-EA967EF421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AEE63AD-7DDF-3404-B0DE-FEFB2179FF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223F4-1F17-410E-B53F-B18EC81A38D4}" type="datetimeFigureOut">
              <a:rPr lang="es-ES" smtClean="0"/>
              <a:t>19/11/2024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F9BC338-FB5F-2207-415E-6DBB914484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80F7F8C-B4B4-45DB-A3A0-EDE3B910B4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3F012-C448-4EDC-B703-7C40603F2B7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1874807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906D67-4150-9E42-E666-E238F3C47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D8AC0B7-EA71-566B-527D-AF78876B3B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24B6CD6-4535-97FC-1A79-059CFF711A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223F4-1F17-410E-B53F-B18EC81A38D4}" type="datetimeFigureOut">
              <a:rPr lang="es-ES" smtClean="0"/>
              <a:t>19/11/2024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8C29154-FC11-FD78-4F47-DBF3C8E042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96FBBCB-4D29-DDD2-372A-F6A45F2FA8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3F012-C448-4EDC-B703-7C40603F2B7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390869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EC72152-D2DC-A9C3-7645-1216B41BC3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48DE518-BC7E-53C1-9ACB-996262130F6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CFD7397-2C79-5B69-A5F3-277C9BDDB0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2907AAC-CA29-F85E-5FC6-DA7DB86CC5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223F4-1F17-410E-B53F-B18EC81A38D4}" type="datetimeFigureOut">
              <a:rPr lang="es-ES" smtClean="0"/>
              <a:t>19/11/2024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97E4990-87EB-3BD5-D52E-C2FFF7EC2A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14F433B-73A6-D590-5C05-DAEAAA12C6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3F012-C448-4EDC-B703-7C40603F2B7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8340527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1BD34D3-2D06-9C8E-8EDB-9E97B7B1C9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2D88BF6-00A1-79E5-C430-968036CA47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A98C6019-A2DF-20E3-B4EE-FC1909064E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CE1786CD-CC40-8B52-C4B3-2A64DC46281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2A0002D9-FFAE-1620-5B52-05B56BAA08F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1691539E-B04D-625D-A946-8E7481CADB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223F4-1F17-410E-B53F-B18EC81A38D4}" type="datetimeFigureOut">
              <a:rPr lang="es-ES" smtClean="0"/>
              <a:t>19/11/2024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3E91CC54-C9EC-B885-E556-E10C7828B2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4C8B05EB-2359-EA97-ED12-57CD531270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3F012-C448-4EDC-B703-7C40603F2B7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4053622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8A6FD29-7CBC-6009-97F6-E738C7BE39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369DA849-1C1A-359F-5699-7C1CE90D95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223F4-1F17-410E-B53F-B18EC81A38D4}" type="datetimeFigureOut">
              <a:rPr lang="es-ES" smtClean="0"/>
              <a:t>19/11/2024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4D2B4B46-982B-1566-DC37-891832C146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DC9A9E57-29D9-A549-2112-643D70A725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3F012-C448-4EDC-B703-7C40603F2B7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33310216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93B1321B-92CF-2C35-D485-9E801970A6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223F4-1F17-410E-B53F-B18EC81A38D4}" type="datetimeFigureOut">
              <a:rPr lang="es-ES" smtClean="0"/>
              <a:t>19/11/2024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6184664C-6DC2-139B-7661-34E06268F4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FD0453A9-698D-E5B9-2795-FB221158E2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3F012-C448-4EDC-B703-7C40603F2B7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3366293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1DE577D-BF31-EF3C-21E5-1983EEDA46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7834AAB-D94A-8E7E-F38D-9E38FE67A2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6A27871-BCDB-EF2C-91B7-21E757E91F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EB431E8-AF53-8691-057F-68A096CBCA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223F4-1F17-410E-B53F-B18EC81A38D4}" type="datetimeFigureOut">
              <a:rPr lang="es-ES" smtClean="0"/>
              <a:t>19/11/2024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D6D2807-B942-BE1B-E793-4C84BA76D4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7FB1415-0557-5965-4B92-E7FDC23050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3F012-C448-4EDC-B703-7C40603F2B7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3512950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848A1C8-2BC2-7D4E-B4CC-096B7901D4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2B47DB33-A697-990B-B5EF-97495B533C5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F9F960C-99E9-BF09-C61F-A4893FC440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B11CF0A-EBAB-CE67-D11F-82473354FA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223F4-1F17-410E-B53F-B18EC81A38D4}" type="datetimeFigureOut">
              <a:rPr lang="es-ES" smtClean="0"/>
              <a:t>19/11/2024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0CCE9EC-5922-BD05-868F-A345D69E9D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28F609E-AC5B-516C-57CE-CD8BABA546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3F012-C448-4EDC-B703-7C40603F2B7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49430857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EEC6997-EF39-88FF-86EF-BFA736D22B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5536E8E2-2D27-3147-8EDD-0EB946D02A0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9AD0140-E361-F04F-3F12-0D5CE57204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223F4-1F17-410E-B53F-B18EC81A38D4}" type="datetimeFigureOut">
              <a:rPr lang="es-ES" smtClean="0"/>
              <a:t>19/11/2024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0D11AC6-57DD-A420-6BD4-0396DC4A2D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F1A9E0C-C74E-CA6E-4C7C-4B7D85E02F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3F012-C448-4EDC-B703-7C40603F2B7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9928114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7E06D3A-F4C0-9056-3BE8-ACA6837F5EE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62732DD3-365F-C929-779C-31A067F9BF1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20CB2CD-7AC1-4D5B-5C48-62AD87830E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223F4-1F17-410E-B53F-B18EC81A38D4}" type="datetimeFigureOut">
              <a:rPr lang="es-ES" smtClean="0"/>
              <a:t>19/11/2024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3374BD0-8378-455C-287A-E9E918452D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B998F6A-7BC0-9FDE-534A-6AF89EE135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3F012-C448-4EDC-B703-7C40603F2B7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56797055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ca-ES"/>
          </a:p>
        </p:txBody>
      </p:sp>
      <p:sp>
        <p:nvSpPr>
          <p:cNvPr id="4" name="3 Marcador de fecha">
            <a:extLst>
              <a:ext uri="{FF2B5EF4-FFF2-40B4-BE49-F238E27FC236}">
                <a16:creationId xmlns:a16="http://schemas.microsoft.com/office/drawing/2014/main" id="{456E655A-C65B-113A-68E1-EAF8CDD767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4CA9A5-6B62-4CDE-B942-F04751792DA5}" type="datetimeFigureOut">
              <a:rPr lang="ca-ES"/>
              <a:pPr>
                <a:defRPr/>
              </a:pPr>
              <a:t>19/11/2024</a:t>
            </a:fld>
            <a:endParaRPr lang="ca-ES"/>
          </a:p>
        </p:txBody>
      </p:sp>
      <p:sp>
        <p:nvSpPr>
          <p:cNvPr id="5" name="4 Marcador de pie de página">
            <a:extLst>
              <a:ext uri="{FF2B5EF4-FFF2-40B4-BE49-F238E27FC236}">
                <a16:creationId xmlns:a16="http://schemas.microsoft.com/office/drawing/2014/main" id="{27B8FED0-0433-C610-F708-4D4658DE06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a-ES"/>
          </a:p>
        </p:txBody>
      </p:sp>
      <p:sp>
        <p:nvSpPr>
          <p:cNvPr id="6" name="5 Marcador de número de diapositiva">
            <a:extLst>
              <a:ext uri="{FF2B5EF4-FFF2-40B4-BE49-F238E27FC236}">
                <a16:creationId xmlns:a16="http://schemas.microsoft.com/office/drawing/2014/main" id="{7DD3916F-C41B-8F58-C4E2-0EB9C91E13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B859D6-9895-404D-9C3B-B0FF3D8447BA}" type="slidenum">
              <a:rPr lang="ca-ES" altLang="es-ES"/>
              <a:pPr>
                <a:defRPr/>
              </a:pPr>
              <a:t>‹Nº›</a:t>
            </a:fld>
            <a:endParaRPr lang="ca-ES" altLang="es-ES"/>
          </a:p>
        </p:txBody>
      </p:sp>
    </p:spTree>
    <p:extLst>
      <p:ext uri="{BB962C8B-B14F-4D97-AF65-F5344CB8AC3E}">
        <p14:creationId xmlns:p14="http://schemas.microsoft.com/office/powerpoint/2010/main" val="1765651569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  <p:sp>
        <p:nvSpPr>
          <p:cNvPr id="4" name="3 Marcador de fecha">
            <a:extLst>
              <a:ext uri="{FF2B5EF4-FFF2-40B4-BE49-F238E27FC236}">
                <a16:creationId xmlns:a16="http://schemas.microsoft.com/office/drawing/2014/main" id="{DA065043-DC5E-8127-F675-A9352149D2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F347B4-CB75-4E20-B2E7-AFE526D67551}" type="datetimeFigureOut">
              <a:rPr lang="ca-ES"/>
              <a:pPr>
                <a:defRPr/>
              </a:pPr>
              <a:t>19/11/2024</a:t>
            </a:fld>
            <a:endParaRPr lang="ca-ES"/>
          </a:p>
        </p:txBody>
      </p:sp>
      <p:sp>
        <p:nvSpPr>
          <p:cNvPr id="5" name="4 Marcador de pie de página">
            <a:extLst>
              <a:ext uri="{FF2B5EF4-FFF2-40B4-BE49-F238E27FC236}">
                <a16:creationId xmlns:a16="http://schemas.microsoft.com/office/drawing/2014/main" id="{48B87B76-423D-34ED-5529-8EB85BBD0D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a-ES"/>
          </a:p>
        </p:txBody>
      </p:sp>
      <p:sp>
        <p:nvSpPr>
          <p:cNvPr id="6" name="5 Marcador de número de diapositiva">
            <a:extLst>
              <a:ext uri="{FF2B5EF4-FFF2-40B4-BE49-F238E27FC236}">
                <a16:creationId xmlns:a16="http://schemas.microsoft.com/office/drawing/2014/main" id="{01C2E7CA-14D4-BEC6-1DD5-095217ED10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15FDBC-A6B4-4A00-AA4C-781C670B79FF}" type="slidenum">
              <a:rPr lang="ca-ES" altLang="es-ES"/>
              <a:pPr>
                <a:defRPr/>
              </a:pPr>
              <a:t>‹Nº›</a:t>
            </a:fld>
            <a:endParaRPr lang="ca-ES" altLang="es-ES"/>
          </a:p>
        </p:txBody>
      </p:sp>
    </p:spTree>
    <p:extLst>
      <p:ext uri="{BB962C8B-B14F-4D97-AF65-F5344CB8AC3E}">
        <p14:creationId xmlns:p14="http://schemas.microsoft.com/office/powerpoint/2010/main" val="49977496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>
            <a:extLst>
              <a:ext uri="{FF2B5EF4-FFF2-40B4-BE49-F238E27FC236}">
                <a16:creationId xmlns:a16="http://schemas.microsoft.com/office/drawing/2014/main" id="{35379039-65DD-8738-3000-39DD736C8B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056A67-C284-49A9-892A-8A6B00C173B6}" type="datetimeFigureOut">
              <a:rPr lang="ca-ES"/>
              <a:pPr>
                <a:defRPr/>
              </a:pPr>
              <a:t>19/11/2024</a:t>
            </a:fld>
            <a:endParaRPr lang="ca-ES"/>
          </a:p>
        </p:txBody>
      </p:sp>
      <p:sp>
        <p:nvSpPr>
          <p:cNvPr id="5" name="4 Marcador de pie de página">
            <a:extLst>
              <a:ext uri="{FF2B5EF4-FFF2-40B4-BE49-F238E27FC236}">
                <a16:creationId xmlns:a16="http://schemas.microsoft.com/office/drawing/2014/main" id="{796AEC2A-18B6-AA47-231D-7474B53CCA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a-ES"/>
          </a:p>
        </p:txBody>
      </p:sp>
      <p:sp>
        <p:nvSpPr>
          <p:cNvPr id="6" name="5 Marcador de número de diapositiva">
            <a:extLst>
              <a:ext uri="{FF2B5EF4-FFF2-40B4-BE49-F238E27FC236}">
                <a16:creationId xmlns:a16="http://schemas.microsoft.com/office/drawing/2014/main" id="{6C61F5D6-E707-E459-5898-85CF717570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5C3A6F-2AA8-4739-920A-9793BFE73225}" type="slidenum">
              <a:rPr lang="ca-ES" altLang="es-ES"/>
              <a:pPr>
                <a:defRPr/>
              </a:pPr>
              <a:t>‹Nº›</a:t>
            </a:fld>
            <a:endParaRPr lang="ca-ES" altLang="es-ES"/>
          </a:p>
        </p:txBody>
      </p:sp>
    </p:spTree>
    <p:extLst>
      <p:ext uri="{BB962C8B-B14F-4D97-AF65-F5344CB8AC3E}">
        <p14:creationId xmlns:p14="http://schemas.microsoft.com/office/powerpoint/2010/main" val="3737598744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  <p:sp>
        <p:nvSpPr>
          <p:cNvPr id="5" name="3 Marcador de fecha">
            <a:extLst>
              <a:ext uri="{FF2B5EF4-FFF2-40B4-BE49-F238E27FC236}">
                <a16:creationId xmlns:a16="http://schemas.microsoft.com/office/drawing/2014/main" id="{BC584D3D-7A08-D511-62B3-6602B79D11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FEA1A1-8CAF-4174-B173-FD26E6164770}" type="datetimeFigureOut">
              <a:rPr lang="ca-ES"/>
              <a:pPr>
                <a:defRPr/>
              </a:pPr>
              <a:t>19/11/2024</a:t>
            </a:fld>
            <a:endParaRPr lang="ca-ES"/>
          </a:p>
        </p:txBody>
      </p:sp>
      <p:sp>
        <p:nvSpPr>
          <p:cNvPr id="6" name="4 Marcador de pie de página">
            <a:extLst>
              <a:ext uri="{FF2B5EF4-FFF2-40B4-BE49-F238E27FC236}">
                <a16:creationId xmlns:a16="http://schemas.microsoft.com/office/drawing/2014/main" id="{921DA864-1326-0A11-D15D-E7FDA5B508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a-ES"/>
          </a:p>
        </p:txBody>
      </p:sp>
      <p:sp>
        <p:nvSpPr>
          <p:cNvPr id="7" name="5 Marcador de número de diapositiva">
            <a:extLst>
              <a:ext uri="{FF2B5EF4-FFF2-40B4-BE49-F238E27FC236}">
                <a16:creationId xmlns:a16="http://schemas.microsoft.com/office/drawing/2014/main" id="{DC7DFCB4-22B4-37C0-FCEA-C10555FC8E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0AC85F-E255-49BD-8EA0-9E1F656EC9E7}" type="slidenum">
              <a:rPr lang="ca-ES" altLang="es-ES"/>
              <a:pPr>
                <a:defRPr/>
              </a:pPr>
              <a:t>‹Nº›</a:t>
            </a:fld>
            <a:endParaRPr lang="ca-ES" altLang="es-ES"/>
          </a:p>
        </p:txBody>
      </p:sp>
    </p:spTree>
    <p:extLst>
      <p:ext uri="{BB962C8B-B14F-4D97-AF65-F5344CB8AC3E}">
        <p14:creationId xmlns:p14="http://schemas.microsoft.com/office/powerpoint/2010/main" val="1728146873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  <p:sp>
        <p:nvSpPr>
          <p:cNvPr id="7" name="3 Marcador de fecha">
            <a:extLst>
              <a:ext uri="{FF2B5EF4-FFF2-40B4-BE49-F238E27FC236}">
                <a16:creationId xmlns:a16="http://schemas.microsoft.com/office/drawing/2014/main" id="{D8A1D696-3922-D652-1F46-81A2DE8751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73BBB7-E6DD-4847-A57D-119F82C037BF}" type="datetimeFigureOut">
              <a:rPr lang="ca-ES"/>
              <a:pPr>
                <a:defRPr/>
              </a:pPr>
              <a:t>19/11/2024</a:t>
            </a:fld>
            <a:endParaRPr lang="ca-ES"/>
          </a:p>
        </p:txBody>
      </p:sp>
      <p:sp>
        <p:nvSpPr>
          <p:cNvPr id="8" name="4 Marcador de pie de página">
            <a:extLst>
              <a:ext uri="{FF2B5EF4-FFF2-40B4-BE49-F238E27FC236}">
                <a16:creationId xmlns:a16="http://schemas.microsoft.com/office/drawing/2014/main" id="{91A192DD-D7EE-1645-4F85-6024894CD4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a-ES"/>
          </a:p>
        </p:txBody>
      </p:sp>
      <p:sp>
        <p:nvSpPr>
          <p:cNvPr id="9" name="5 Marcador de número de diapositiva">
            <a:extLst>
              <a:ext uri="{FF2B5EF4-FFF2-40B4-BE49-F238E27FC236}">
                <a16:creationId xmlns:a16="http://schemas.microsoft.com/office/drawing/2014/main" id="{EE8DC55A-8D30-F78E-155C-91F63AF6C7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DB53ED-F8ED-483B-82E9-ED0F094F4800}" type="slidenum">
              <a:rPr lang="ca-ES" altLang="es-ES"/>
              <a:pPr>
                <a:defRPr/>
              </a:pPr>
              <a:t>‹Nº›</a:t>
            </a:fld>
            <a:endParaRPr lang="ca-ES" altLang="es-ES"/>
          </a:p>
        </p:txBody>
      </p:sp>
    </p:spTree>
    <p:extLst>
      <p:ext uri="{BB962C8B-B14F-4D97-AF65-F5344CB8AC3E}">
        <p14:creationId xmlns:p14="http://schemas.microsoft.com/office/powerpoint/2010/main" val="104065527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3 Marcador de fecha">
            <a:extLst>
              <a:ext uri="{FF2B5EF4-FFF2-40B4-BE49-F238E27FC236}">
                <a16:creationId xmlns:a16="http://schemas.microsoft.com/office/drawing/2014/main" id="{FE48E57A-E42A-EAFB-C747-137F7613D2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A67FD6-5D1D-43B4-99E0-7E1E67A76101}" type="datetimeFigureOut">
              <a:rPr lang="ca-ES"/>
              <a:pPr>
                <a:defRPr/>
              </a:pPr>
              <a:t>19/11/2024</a:t>
            </a:fld>
            <a:endParaRPr lang="ca-ES"/>
          </a:p>
        </p:txBody>
      </p:sp>
      <p:sp>
        <p:nvSpPr>
          <p:cNvPr id="4" name="4 Marcador de pie de página">
            <a:extLst>
              <a:ext uri="{FF2B5EF4-FFF2-40B4-BE49-F238E27FC236}">
                <a16:creationId xmlns:a16="http://schemas.microsoft.com/office/drawing/2014/main" id="{5ED5E19B-F306-122C-03C2-6BB1B1800D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a-ES"/>
          </a:p>
        </p:txBody>
      </p:sp>
      <p:sp>
        <p:nvSpPr>
          <p:cNvPr id="5" name="5 Marcador de número de diapositiva">
            <a:extLst>
              <a:ext uri="{FF2B5EF4-FFF2-40B4-BE49-F238E27FC236}">
                <a16:creationId xmlns:a16="http://schemas.microsoft.com/office/drawing/2014/main" id="{8D9B2231-EEEB-65F7-149F-BA3060F77E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97B72D-8021-4BBD-A2A7-752A2B266EAF}" type="slidenum">
              <a:rPr lang="ca-ES" altLang="es-ES"/>
              <a:pPr>
                <a:defRPr/>
              </a:pPr>
              <a:t>‹Nº›</a:t>
            </a:fld>
            <a:endParaRPr lang="ca-ES" altLang="es-ES"/>
          </a:p>
        </p:txBody>
      </p:sp>
    </p:spTree>
    <p:extLst>
      <p:ext uri="{BB962C8B-B14F-4D97-AF65-F5344CB8AC3E}">
        <p14:creationId xmlns:p14="http://schemas.microsoft.com/office/powerpoint/2010/main" val="1543566351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>
            <a:extLst>
              <a:ext uri="{FF2B5EF4-FFF2-40B4-BE49-F238E27FC236}">
                <a16:creationId xmlns:a16="http://schemas.microsoft.com/office/drawing/2014/main" id="{56D8FA54-1767-4D15-2552-6BBC28B9B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5ED174-17D3-4B93-AEBB-ACFE0281799B}" type="datetimeFigureOut">
              <a:rPr lang="ca-ES"/>
              <a:pPr>
                <a:defRPr/>
              </a:pPr>
              <a:t>19/11/2024</a:t>
            </a:fld>
            <a:endParaRPr lang="ca-ES"/>
          </a:p>
        </p:txBody>
      </p:sp>
      <p:sp>
        <p:nvSpPr>
          <p:cNvPr id="3" name="4 Marcador de pie de página">
            <a:extLst>
              <a:ext uri="{FF2B5EF4-FFF2-40B4-BE49-F238E27FC236}">
                <a16:creationId xmlns:a16="http://schemas.microsoft.com/office/drawing/2014/main" id="{D245540E-CD99-9FAB-5FE9-14905E85E0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a-ES"/>
          </a:p>
        </p:txBody>
      </p:sp>
      <p:sp>
        <p:nvSpPr>
          <p:cNvPr id="4" name="5 Marcador de número de diapositiva">
            <a:extLst>
              <a:ext uri="{FF2B5EF4-FFF2-40B4-BE49-F238E27FC236}">
                <a16:creationId xmlns:a16="http://schemas.microsoft.com/office/drawing/2014/main" id="{68F3A14E-DE6A-A149-C1A9-55005E56D3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6AAFD9-F6EE-4CBB-9D2C-D968FE94C2D8}" type="slidenum">
              <a:rPr lang="ca-ES" altLang="es-ES"/>
              <a:pPr>
                <a:defRPr/>
              </a:pPr>
              <a:t>‹Nº›</a:t>
            </a:fld>
            <a:endParaRPr lang="ca-ES" altLang="es-ES"/>
          </a:p>
        </p:txBody>
      </p:sp>
    </p:spTree>
    <p:extLst>
      <p:ext uri="{BB962C8B-B14F-4D97-AF65-F5344CB8AC3E}">
        <p14:creationId xmlns:p14="http://schemas.microsoft.com/office/powerpoint/2010/main" val="365440144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3 Marcador de fecha">
            <a:extLst>
              <a:ext uri="{FF2B5EF4-FFF2-40B4-BE49-F238E27FC236}">
                <a16:creationId xmlns:a16="http://schemas.microsoft.com/office/drawing/2014/main" id="{2540324A-DCEF-B6E9-98CB-7F5C4005DB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4C35A2-7F57-4181-83E8-09103A44D31A}" type="datetimeFigureOut">
              <a:rPr lang="ca-ES"/>
              <a:pPr>
                <a:defRPr/>
              </a:pPr>
              <a:t>19/11/2024</a:t>
            </a:fld>
            <a:endParaRPr lang="ca-ES"/>
          </a:p>
        </p:txBody>
      </p:sp>
      <p:sp>
        <p:nvSpPr>
          <p:cNvPr id="6" name="4 Marcador de pie de página">
            <a:extLst>
              <a:ext uri="{FF2B5EF4-FFF2-40B4-BE49-F238E27FC236}">
                <a16:creationId xmlns:a16="http://schemas.microsoft.com/office/drawing/2014/main" id="{A1D054EE-6DFF-3C8E-782D-35AD61D5F6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a-ES"/>
          </a:p>
        </p:txBody>
      </p:sp>
      <p:sp>
        <p:nvSpPr>
          <p:cNvPr id="7" name="5 Marcador de número de diapositiva">
            <a:extLst>
              <a:ext uri="{FF2B5EF4-FFF2-40B4-BE49-F238E27FC236}">
                <a16:creationId xmlns:a16="http://schemas.microsoft.com/office/drawing/2014/main" id="{CD6C339A-4E66-633E-3EEA-16239587FB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53AC14-8911-4488-8232-EA22D489E569}" type="slidenum">
              <a:rPr lang="ca-ES" altLang="es-ES"/>
              <a:pPr>
                <a:defRPr/>
              </a:pPr>
              <a:t>‹Nº›</a:t>
            </a:fld>
            <a:endParaRPr lang="ca-ES" altLang="es-ES"/>
          </a:p>
        </p:txBody>
      </p:sp>
    </p:spTree>
    <p:extLst>
      <p:ext uri="{BB962C8B-B14F-4D97-AF65-F5344CB8AC3E}">
        <p14:creationId xmlns:p14="http://schemas.microsoft.com/office/powerpoint/2010/main" val="4189114284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ca-ES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3 Marcador de fecha">
            <a:extLst>
              <a:ext uri="{FF2B5EF4-FFF2-40B4-BE49-F238E27FC236}">
                <a16:creationId xmlns:a16="http://schemas.microsoft.com/office/drawing/2014/main" id="{68196BBC-97F3-AA11-EC57-F824D0F67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E50B9A-43C1-400F-8535-D67D2DFA6FB8}" type="datetimeFigureOut">
              <a:rPr lang="ca-ES"/>
              <a:pPr>
                <a:defRPr/>
              </a:pPr>
              <a:t>19/11/2024</a:t>
            </a:fld>
            <a:endParaRPr lang="ca-ES"/>
          </a:p>
        </p:txBody>
      </p:sp>
      <p:sp>
        <p:nvSpPr>
          <p:cNvPr id="6" name="4 Marcador de pie de página">
            <a:extLst>
              <a:ext uri="{FF2B5EF4-FFF2-40B4-BE49-F238E27FC236}">
                <a16:creationId xmlns:a16="http://schemas.microsoft.com/office/drawing/2014/main" id="{8C4F5BE3-E6F6-9701-C178-9F157FAC9D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a-ES"/>
          </a:p>
        </p:txBody>
      </p:sp>
      <p:sp>
        <p:nvSpPr>
          <p:cNvPr id="7" name="5 Marcador de número de diapositiva">
            <a:extLst>
              <a:ext uri="{FF2B5EF4-FFF2-40B4-BE49-F238E27FC236}">
                <a16:creationId xmlns:a16="http://schemas.microsoft.com/office/drawing/2014/main" id="{5D296231-946B-6620-C22C-AAF22C5C94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9F3EDB-1138-4B33-8AC9-D308C01D5035}" type="slidenum">
              <a:rPr lang="ca-ES" altLang="es-ES"/>
              <a:pPr>
                <a:defRPr/>
              </a:pPr>
              <a:t>‹Nº›</a:t>
            </a:fld>
            <a:endParaRPr lang="ca-ES" altLang="es-ES"/>
          </a:p>
        </p:txBody>
      </p:sp>
    </p:spTree>
    <p:extLst>
      <p:ext uri="{BB962C8B-B14F-4D97-AF65-F5344CB8AC3E}">
        <p14:creationId xmlns:p14="http://schemas.microsoft.com/office/powerpoint/2010/main" val="3079353421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  <p:sp>
        <p:nvSpPr>
          <p:cNvPr id="4" name="3 Marcador de fecha">
            <a:extLst>
              <a:ext uri="{FF2B5EF4-FFF2-40B4-BE49-F238E27FC236}">
                <a16:creationId xmlns:a16="http://schemas.microsoft.com/office/drawing/2014/main" id="{1A18829C-615D-B9B1-003F-1E4EDA1F01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1AB2FD-301F-4243-85EC-5FB7B54312DD}" type="datetimeFigureOut">
              <a:rPr lang="ca-ES"/>
              <a:pPr>
                <a:defRPr/>
              </a:pPr>
              <a:t>19/11/2024</a:t>
            </a:fld>
            <a:endParaRPr lang="ca-ES"/>
          </a:p>
        </p:txBody>
      </p:sp>
      <p:sp>
        <p:nvSpPr>
          <p:cNvPr id="5" name="4 Marcador de pie de página">
            <a:extLst>
              <a:ext uri="{FF2B5EF4-FFF2-40B4-BE49-F238E27FC236}">
                <a16:creationId xmlns:a16="http://schemas.microsoft.com/office/drawing/2014/main" id="{7A6C3F9E-EE2C-FB35-240C-EA7C089B76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a-ES"/>
          </a:p>
        </p:txBody>
      </p:sp>
      <p:sp>
        <p:nvSpPr>
          <p:cNvPr id="6" name="5 Marcador de número de diapositiva">
            <a:extLst>
              <a:ext uri="{FF2B5EF4-FFF2-40B4-BE49-F238E27FC236}">
                <a16:creationId xmlns:a16="http://schemas.microsoft.com/office/drawing/2014/main" id="{0ADE392A-D582-9F8A-5BC9-7CB5978F0C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4F002F-B07D-4EAF-A556-539631ACF6C2}" type="slidenum">
              <a:rPr lang="ca-ES" altLang="es-ES"/>
              <a:pPr>
                <a:defRPr/>
              </a:pPr>
              <a:t>‹Nº›</a:t>
            </a:fld>
            <a:endParaRPr lang="ca-ES" altLang="es-ES"/>
          </a:p>
        </p:txBody>
      </p:sp>
    </p:spTree>
    <p:extLst>
      <p:ext uri="{BB962C8B-B14F-4D97-AF65-F5344CB8AC3E}">
        <p14:creationId xmlns:p14="http://schemas.microsoft.com/office/powerpoint/2010/main" val="81262241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  <p:sp>
        <p:nvSpPr>
          <p:cNvPr id="4" name="3 Marcador de fecha">
            <a:extLst>
              <a:ext uri="{FF2B5EF4-FFF2-40B4-BE49-F238E27FC236}">
                <a16:creationId xmlns:a16="http://schemas.microsoft.com/office/drawing/2014/main" id="{780FF598-2D8E-5689-2E76-980C74E23C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4787CD-527F-427F-B51C-479CD5B4ACA1}" type="datetimeFigureOut">
              <a:rPr lang="ca-ES"/>
              <a:pPr>
                <a:defRPr/>
              </a:pPr>
              <a:t>19/11/2024</a:t>
            </a:fld>
            <a:endParaRPr lang="ca-ES"/>
          </a:p>
        </p:txBody>
      </p:sp>
      <p:sp>
        <p:nvSpPr>
          <p:cNvPr id="5" name="4 Marcador de pie de página">
            <a:extLst>
              <a:ext uri="{FF2B5EF4-FFF2-40B4-BE49-F238E27FC236}">
                <a16:creationId xmlns:a16="http://schemas.microsoft.com/office/drawing/2014/main" id="{189BDE61-273F-BBCF-4146-1D36CE79BD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a-ES"/>
          </a:p>
        </p:txBody>
      </p:sp>
      <p:sp>
        <p:nvSpPr>
          <p:cNvPr id="6" name="5 Marcador de número de diapositiva">
            <a:extLst>
              <a:ext uri="{FF2B5EF4-FFF2-40B4-BE49-F238E27FC236}">
                <a16:creationId xmlns:a16="http://schemas.microsoft.com/office/drawing/2014/main" id="{9ED4E57F-7094-ECD0-EA7D-0A0FFE88DF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F95260-9E8A-4C72-846A-A9A987DC9BD7}" type="slidenum">
              <a:rPr lang="ca-ES" altLang="es-ES"/>
              <a:pPr>
                <a:defRPr/>
              </a:pPr>
              <a:t>‹Nº›</a:t>
            </a:fld>
            <a:endParaRPr lang="ca-ES" altLang="es-ES"/>
          </a:p>
        </p:txBody>
      </p:sp>
    </p:spTree>
    <p:extLst>
      <p:ext uri="{BB962C8B-B14F-4D97-AF65-F5344CB8AC3E}">
        <p14:creationId xmlns:p14="http://schemas.microsoft.com/office/powerpoint/2010/main" val="35444840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FA415F39-22D6-4075-C0A5-DF86F5DAB6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6DA9396-36FF-8BA0-9121-9D213E74C8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17D26F0-726E-68FB-FBE2-96892A485C4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B196F23-3363-4BC7-8518-0C40D42F5FD2}" type="datetimeFigureOut">
              <a:rPr lang="es-ES" smtClean="0"/>
              <a:t>19/11/2024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73F0B2A-E972-02F7-0346-EC4A3D7B0E5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C062F9A-C2BD-4FEC-F93A-DC895ACF7D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7026454-F026-4298-AD47-03211169DD2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711028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4FB05308-80B8-44E6-8CE8-19A8C01054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pt-BR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A888758-0154-4CF9-84F9-36C30F71B6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pt-B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227ACB2-A198-48A1-88F9-40BDF2CFE8E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9B59E6-8166-4799-9983-964CBC189D67}" type="datetimeFigureOut">
              <a:rPr lang="pt-BR" smtClean="0"/>
              <a:t>19/11/2024</a:t>
            </a:fld>
            <a:endParaRPr lang="pt-B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1ED52B9-7CA5-4595-9B50-A4EB9818ED0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1B748A4-2F71-4464-8557-D8F41FE4263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BF330B-909B-4A0C-BAD1-908E37F31F8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205019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99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7B4EBCFF-969D-EA74-8C70-295E622011C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ca-ES" altLang="es-ES"/>
              <a:t>Haga clic para cambiar el estilo de título	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B0C02CB7-36C3-F138-6BC6-4A33EF9AD05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a-ES" altLang="es-ES"/>
              <a:t>Haga clic para modificar el estilo de texto del patrón</a:t>
            </a:r>
          </a:p>
          <a:p>
            <a:pPr lvl="1"/>
            <a:r>
              <a:rPr lang="ca-ES" altLang="es-ES"/>
              <a:t>Segundo nivel</a:t>
            </a:r>
          </a:p>
          <a:p>
            <a:pPr lvl="2"/>
            <a:r>
              <a:rPr lang="ca-ES" altLang="es-ES"/>
              <a:t>Tercer nivel</a:t>
            </a:r>
          </a:p>
          <a:p>
            <a:pPr lvl="3"/>
            <a:r>
              <a:rPr lang="ca-ES" altLang="es-ES"/>
              <a:t>Cuarto nivel</a:t>
            </a:r>
          </a:p>
          <a:p>
            <a:pPr lvl="4"/>
            <a:r>
              <a:rPr lang="ca-ES" altLang="es-ES"/>
              <a:t>Quinto nivel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340F7D6A-CB7A-8C4A-2583-967F72036F63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+mn-lt"/>
              </a:defRPr>
            </a:lvl1pPr>
          </a:lstStyle>
          <a:p>
            <a:pPr>
              <a:defRPr/>
            </a:pPr>
            <a:endParaRPr lang="ca-ES" altLang="es-E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8CB8EE59-58BE-9ECD-E109-AD1F958AB282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+mn-lt"/>
              </a:defRPr>
            </a:lvl1pPr>
          </a:lstStyle>
          <a:p>
            <a:pPr>
              <a:defRPr/>
            </a:pPr>
            <a:endParaRPr lang="ca-ES" altLang="es-E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56041DEB-8D87-2AFE-713B-2B4312299927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>
                <a:latin typeface="+mn-lt"/>
              </a:defRPr>
            </a:lvl1pPr>
          </a:lstStyle>
          <a:p>
            <a:pPr>
              <a:defRPr/>
            </a:pPr>
            <a:fld id="{5146F233-EE6A-4D8C-BCAC-ABBAE22AC0DB}" type="slidenum">
              <a:rPr lang="ca-ES" altLang="es-ES"/>
              <a:pPr>
                <a:defRPr/>
              </a:pPr>
              <a:t>‹Nº›</a:t>
            </a:fld>
            <a:endParaRPr lang="ca-ES" altLang="es-ES"/>
          </a:p>
        </p:txBody>
      </p:sp>
    </p:spTree>
    <p:extLst>
      <p:ext uri="{BB962C8B-B14F-4D97-AF65-F5344CB8AC3E}">
        <p14:creationId xmlns:p14="http://schemas.microsoft.com/office/powerpoint/2010/main" val="22917126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8FBBAB61-40CA-43B9-9872-DD62884F7C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6530C8A-3C06-4B4D-ABEE-B86B2DB47E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9779E07-647D-42EB-98BE-F4A14FBCC85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6D9200-EA7F-4B8F-AEAD-3845FD7534D4}" type="datetimeFigureOut">
              <a:rPr lang="ca-ES" smtClean="0"/>
              <a:t>19/11/2024</a:t>
            </a:fld>
            <a:endParaRPr lang="ca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811B3E7-1199-433E-897C-71720FA755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a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C38E3EA-A228-4F73-BB33-2F7242C49C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ACBCF4-3CDB-42BD-A95C-A8D6F42F51AE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25840828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AD8F1826-8A61-9356-4535-4D8A03D6F6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5EAE6EB-F0B8-9E25-31D6-1429754C0C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831C760-980D-6898-B93A-F72E0AC06A4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3223F4-1F17-410E-B53F-B18EC81A38D4}" type="datetimeFigureOut">
              <a:rPr lang="es-ES" smtClean="0"/>
              <a:t>19/11/2024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C04FC34-160D-AE31-3BA1-D560E58C616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99C988D-1925-8FA4-2062-31348E34D14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93F012-C448-4EDC-B703-7C40603F2B7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896693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1 Marcador de título">
            <a:extLst>
              <a:ext uri="{FF2B5EF4-FFF2-40B4-BE49-F238E27FC236}">
                <a16:creationId xmlns:a16="http://schemas.microsoft.com/office/drawing/2014/main" id="{E08FAF04-680C-3B72-EB6D-1F942161C2E4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"/>
              <a:t>Haga clic para modificar el estilo de título del patrón</a:t>
            </a:r>
            <a:endParaRPr lang="ca-ES" altLang="es-ES"/>
          </a:p>
        </p:txBody>
      </p:sp>
      <p:sp>
        <p:nvSpPr>
          <p:cNvPr id="1027" name="2 Marcador de texto">
            <a:extLst>
              <a:ext uri="{FF2B5EF4-FFF2-40B4-BE49-F238E27FC236}">
                <a16:creationId xmlns:a16="http://schemas.microsoft.com/office/drawing/2014/main" id="{D0F4C127-CA8C-8D25-9FF2-F9EB528E100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"/>
              <a:t>Haga clic para modificar el estilo de texto del patrón</a:t>
            </a:r>
          </a:p>
          <a:p>
            <a:pPr lvl="1"/>
            <a:r>
              <a:rPr lang="es-ES" altLang="es-ES"/>
              <a:t>Segundo nivel</a:t>
            </a:r>
          </a:p>
          <a:p>
            <a:pPr lvl="2"/>
            <a:r>
              <a:rPr lang="es-ES" altLang="es-ES"/>
              <a:t>Tercer nivel</a:t>
            </a:r>
          </a:p>
          <a:p>
            <a:pPr lvl="3"/>
            <a:r>
              <a:rPr lang="es-ES" altLang="es-ES"/>
              <a:t>Cuarto nivel</a:t>
            </a:r>
          </a:p>
          <a:p>
            <a:pPr lvl="4"/>
            <a:r>
              <a:rPr lang="es-ES" altLang="es-ES"/>
              <a:t>Quinto nivel</a:t>
            </a:r>
            <a:endParaRPr lang="ca-ES" altLang="es-ES"/>
          </a:p>
        </p:txBody>
      </p:sp>
      <p:sp>
        <p:nvSpPr>
          <p:cNvPr id="4" name="3 Marcador de fecha">
            <a:extLst>
              <a:ext uri="{FF2B5EF4-FFF2-40B4-BE49-F238E27FC236}">
                <a16:creationId xmlns:a16="http://schemas.microsoft.com/office/drawing/2014/main" id="{F361B33B-6527-82C4-7D7F-2656747952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7AC0BAC0-CD40-41E8-B015-13338564828D}" type="datetimeFigureOut">
              <a:rPr lang="ca-ES"/>
              <a:pPr>
                <a:defRPr/>
              </a:pPr>
              <a:t>19/11/2024</a:t>
            </a:fld>
            <a:endParaRPr lang="ca-ES"/>
          </a:p>
        </p:txBody>
      </p:sp>
      <p:sp>
        <p:nvSpPr>
          <p:cNvPr id="5" name="4 Marcador de pie de página">
            <a:extLst>
              <a:ext uri="{FF2B5EF4-FFF2-40B4-BE49-F238E27FC236}">
                <a16:creationId xmlns:a16="http://schemas.microsoft.com/office/drawing/2014/main" id="{41E6B741-8E3E-FE66-CCA3-2745C8E466F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ca-ES"/>
          </a:p>
        </p:txBody>
      </p:sp>
      <p:sp>
        <p:nvSpPr>
          <p:cNvPr id="6" name="5 Marcador de número de diapositiva">
            <a:extLst>
              <a:ext uri="{FF2B5EF4-FFF2-40B4-BE49-F238E27FC236}">
                <a16:creationId xmlns:a16="http://schemas.microsoft.com/office/drawing/2014/main" id="{1CCEE6AF-9B99-EE24-AD21-EB5A626C871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1EABE266-D60B-41AC-BB5A-341E0DC6048F}" type="slidenum">
              <a:rPr lang="ca-ES" altLang="es-ES"/>
              <a:pPr>
                <a:defRPr/>
              </a:pPr>
              <a:t>‹Nº›</a:t>
            </a:fld>
            <a:endParaRPr lang="ca-ES" altLang="es-ES"/>
          </a:p>
        </p:txBody>
      </p:sp>
    </p:spTree>
    <p:extLst>
      <p:ext uri="{BB962C8B-B14F-4D97-AF65-F5344CB8AC3E}">
        <p14:creationId xmlns:p14="http://schemas.microsoft.com/office/powerpoint/2010/main" val="39212635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5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customXml" Target="../ink/ink3.xml"/><Relationship Id="rId13" Type="http://schemas.openxmlformats.org/officeDocument/2006/relationships/image" Target="../media/image19.png"/><Relationship Id="rId18" Type="http://schemas.openxmlformats.org/officeDocument/2006/relationships/image" Target="../media/image21.png"/><Relationship Id="rId3" Type="http://schemas.openxmlformats.org/officeDocument/2006/relationships/image" Target="../media/image3.jpeg"/><Relationship Id="rId7" Type="http://schemas.openxmlformats.org/officeDocument/2006/relationships/image" Target="../media/image16.png"/><Relationship Id="rId12" Type="http://schemas.openxmlformats.org/officeDocument/2006/relationships/customXml" Target="../ink/ink5.xml"/><Relationship Id="rId17" Type="http://schemas.openxmlformats.org/officeDocument/2006/relationships/customXml" Target="../ink/ink8.xml"/><Relationship Id="rId2" Type="http://schemas.openxmlformats.org/officeDocument/2006/relationships/image" Target="../media/image9.wmf"/><Relationship Id="rId16" Type="http://schemas.openxmlformats.org/officeDocument/2006/relationships/image" Target="../media/image20.png"/><Relationship Id="rId1" Type="http://schemas.openxmlformats.org/officeDocument/2006/relationships/slideLayout" Target="../slideLayouts/slideLayout18.xml"/><Relationship Id="rId6" Type="http://schemas.openxmlformats.org/officeDocument/2006/relationships/customXml" Target="../ink/ink2.xml"/><Relationship Id="rId11" Type="http://schemas.openxmlformats.org/officeDocument/2006/relationships/image" Target="../media/image18.png"/><Relationship Id="rId5" Type="http://schemas.openxmlformats.org/officeDocument/2006/relationships/image" Target="../media/image15.png"/><Relationship Id="rId15" Type="http://schemas.openxmlformats.org/officeDocument/2006/relationships/customXml" Target="../ink/ink7.xml"/><Relationship Id="rId10" Type="http://schemas.openxmlformats.org/officeDocument/2006/relationships/customXml" Target="../ink/ink4.xml"/><Relationship Id="rId4" Type="http://schemas.openxmlformats.org/officeDocument/2006/relationships/customXml" Target="../ink/ink1.xml"/><Relationship Id="rId9" Type="http://schemas.openxmlformats.org/officeDocument/2006/relationships/image" Target="../media/image17.png"/><Relationship Id="rId14" Type="http://schemas.openxmlformats.org/officeDocument/2006/relationships/customXml" Target="../ink/ink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3.jpe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5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.jpe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1.jpe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45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FC89041D-9E79-C595-C2DC-8D3B8C129E4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E3D0197-3255-FB82-EE9E-0FA2515AED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3616" y="3429000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ca-ES" sz="3200" dirty="0">
                <a:solidFill>
                  <a:schemeClr val="bg1"/>
                </a:solidFill>
                <a:latin typeface="Eras Bold ITC" panose="020B0907030504020204" pitchFamily="34" charset="0"/>
              </a:rPr>
              <a:t>SUICIDI, UNA APROXIMACIÓ</a:t>
            </a:r>
          </a:p>
          <a:p>
            <a:pPr marL="0" indent="0">
              <a:buNone/>
            </a:pPr>
            <a:endParaRPr lang="ca-ES" dirty="0">
              <a:solidFill>
                <a:schemeClr val="bg1"/>
              </a:solidFill>
              <a:latin typeface="Eras Bold ITC" panose="020B0907030504020204" pitchFamily="34" charset="0"/>
            </a:endParaRPr>
          </a:p>
          <a:p>
            <a:pPr marL="0" indent="0">
              <a:buNone/>
            </a:pPr>
            <a:endParaRPr lang="ca-ES" dirty="0">
              <a:solidFill>
                <a:schemeClr val="bg1"/>
              </a:solidFill>
              <a:latin typeface="Eras Bold ITC" panose="020B0907030504020204" pitchFamily="34" charset="0"/>
            </a:endParaRPr>
          </a:p>
          <a:p>
            <a:pPr marL="0" indent="0">
              <a:buNone/>
            </a:pPr>
            <a:r>
              <a:rPr lang="ca-ES" dirty="0">
                <a:solidFill>
                  <a:schemeClr val="bg1"/>
                </a:solidFill>
                <a:latin typeface="Eras Bold ITC" panose="020B0907030504020204" pitchFamily="34" charset="0"/>
              </a:rPr>
              <a:t>						</a:t>
            </a:r>
            <a:r>
              <a:rPr lang="ca-ES" sz="2400" dirty="0">
                <a:solidFill>
                  <a:schemeClr val="bg1"/>
                </a:solidFill>
                <a:latin typeface="Eras Bold ITC" panose="020B0907030504020204" pitchFamily="34" charset="0"/>
              </a:rPr>
              <a:t>Calella 2024</a:t>
            </a:r>
          </a:p>
          <a:p>
            <a:pPr marL="0" indent="0">
              <a:buNone/>
            </a:pPr>
            <a:r>
              <a:rPr lang="ca-ES" sz="2400" dirty="0">
                <a:solidFill>
                  <a:schemeClr val="bg1"/>
                </a:solidFill>
                <a:latin typeface="Eras Bold ITC" panose="020B0907030504020204" pitchFamily="34" charset="0"/>
              </a:rPr>
              <a:t>						Guillem Homet</a:t>
            </a:r>
          </a:p>
        </p:txBody>
      </p:sp>
      <p:pic>
        <p:nvPicPr>
          <p:cNvPr id="5" name="7 Imagen">
            <a:extLst>
              <a:ext uri="{FF2B5EF4-FFF2-40B4-BE49-F238E27FC236}">
                <a16:creationId xmlns:a16="http://schemas.microsoft.com/office/drawing/2014/main" id="{31D6FD6B-FBDA-33C4-8B64-29E0B1B88C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7856" y="599500"/>
            <a:ext cx="1101851" cy="17935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381997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C5C124-BD9A-3FEB-15CA-5C4A19B9B9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E7A62D83-9AE4-3D33-94F8-00BBA2D9472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B96DEF4-6960-7F51-CF6C-9FE824BBA1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50264" y="1116171"/>
            <a:ext cx="10515600" cy="4351338"/>
          </a:xfrm>
        </p:spPr>
        <p:txBody>
          <a:bodyPr>
            <a:normAutofit lnSpcReduction="10000"/>
          </a:bodyPr>
          <a:lstStyle/>
          <a:p>
            <a:r>
              <a:rPr lang="ca-ES" dirty="0">
                <a:solidFill>
                  <a:schemeClr val="bg1"/>
                </a:solidFill>
                <a:latin typeface="Eras Bold ITC" panose="020B0907030504020204" pitchFamily="34" charset="0"/>
              </a:rPr>
              <a:t>SUICIDI:</a:t>
            </a:r>
          </a:p>
          <a:p>
            <a:endParaRPr lang="ca-ES" dirty="0">
              <a:solidFill>
                <a:schemeClr val="bg1"/>
              </a:solidFill>
              <a:latin typeface="Eras Bold ITC" panose="020B0907030504020204" pitchFamily="34" charset="0"/>
            </a:endParaRPr>
          </a:p>
          <a:p>
            <a:pPr lvl="1"/>
            <a:r>
              <a:rPr lang="ca-ES" dirty="0">
                <a:solidFill>
                  <a:schemeClr val="bg1"/>
                </a:solidFill>
                <a:latin typeface="Eras Bold ITC" panose="020B0907030504020204" pitchFamily="34" charset="0"/>
              </a:rPr>
              <a:t>és un símptoma de malaltia mental?</a:t>
            </a:r>
          </a:p>
          <a:p>
            <a:pPr lvl="1"/>
            <a:endParaRPr lang="ca-ES" dirty="0">
              <a:solidFill>
                <a:schemeClr val="bg1"/>
              </a:solidFill>
              <a:latin typeface="Eras Bold ITC" panose="020B0907030504020204" pitchFamily="34" charset="0"/>
            </a:endParaRPr>
          </a:p>
          <a:p>
            <a:pPr lvl="1"/>
            <a:r>
              <a:rPr lang="ca-ES" dirty="0">
                <a:solidFill>
                  <a:schemeClr val="bg1"/>
                </a:solidFill>
                <a:latin typeface="Eras Bold ITC" panose="020B0907030504020204" pitchFamily="34" charset="0"/>
              </a:rPr>
              <a:t>és expressió d’una disharmònica salut mental?</a:t>
            </a:r>
          </a:p>
          <a:p>
            <a:pPr lvl="1"/>
            <a:endParaRPr lang="ca-ES" dirty="0">
              <a:solidFill>
                <a:schemeClr val="bg1"/>
              </a:solidFill>
              <a:latin typeface="Eras Bold ITC" panose="020B0907030504020204" pitchFamily="34" charset="0"/>
            </a:endParaRPr>
          </a:p>
          <a:p>
            <a:pPr lvl="1"/>
            <a:r>
              <a:rPr lang="ca-ES" dirty="0">
                <a:solidFill>
                  <a:schemeClr val="bg1"/>
                </a:solidFill>
                <a:latin typeface="Eras Bold ITC" panose="020B0907030504020204" pitchFamily="34" charset="0"/>
              </a:rPr>
              <a:t>és una decisió autònoma i lliure de l'ésser humà?</a:t>
            </a:r>
          </a:p>
          <a:p>
            <a:pPr lvl="1"/>
            <a:endParaRPr lang="ca-ES" dirty="0">
              <a:solidFill>
                <a:schemeClr val="bg1"/>
              </a:solidFill>
              <a:latin typeface="Eras Bold ITC" panose="020B0907030504020204" pitchFamily="34" charset="0"/>
            </a:endParaRPr>
          </a:p>
          <a:p>
            <a:pPr lvl="1"/>
            <a:r>
              <a:rPr lang="ca-ES" dirty="0">
                <a:solidFill>
                  <a:schemeClr val="bg1"/>
                </a:solidFill>
                <a:latin typeface="Eras Bold ITC" panose="020B0907030504020204" pitchFamily="34" charset="0"/>
              </a:rPr>
              <a:t>és un emergent de una distòcia social?</a:t>
            </a:r>
          </a:p>
          <a:p>
            <a:pPr lvl="1"/>
            <a:endParaRPr lang="ca-ES" dirty="0">
              <a:solidFill>
                <a:schemeClr val="bg1"/>
              </a:solidFill>
              <a:latin typeface="Eras Bold ITC" panose="020B0907030504020204" pitchFamily="34" charset="0"/>
            </a:endParaRPr>
          </a:p>
          <a:p>
            <a:pPr lvl="1"/>
            <a:r>
              <a:rPr lang="ca-ES" dirty="0">
                <a:solidFill>
                  <a:schemeClr val="bg1"/>
                </a:solidFill>
                <a:latin typeface="Eras Bold ITC" panose="020B0907030504020204" pitchFamily="34" charset="0"/>
              </a:rPr>
              <a:t>quins son els factors directa o indirectament implicats?    </a:t>
            </a:r>
          </a:p>
          <a:p>
            <a:endParaRPr lang="ca-ES" dirty="0">
              <a:solidFill>
                <a:schemeClr val="bg1"/>
              </a:solidFill>
              <a:latin typeface="Eras Bold ITC" panose="020B0907030504020204" pitchFamily="34" charset="0"/>
            </a:endParaRPr>
          </a:p>
          <a:p>
            <a:pPr lvl="1"/>
            <a:endParaRPr lang="es-ES" dirty="0">
              <a:solidFill>
                <a:schemeClr val="bg1"/>
              </a:solidFill>
              <a:latin typeface="Eras Bold ITC" panose="020B0907030504020204" pitchFamily="34" charset="0"/>
            </a:endParaRPr>
          </a:p>
        </p:txBody>
      </p:sp>
      <p:pic>
        <p:nvPicPr>
          <p:cNvPr id="2" name="7 Imagen">
            <a:extLst>
              <a:ext uri="{FF2B5EF4-FFF2-40B4-BE49-F238E27FC236}">
                <a16:creationId xmlns:a16="http://schemas.microsoft.com/office/drawing/2014/main" id="{F38438FB-3C04-7F6E-150B-69FAD43B46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69536" y="346208"/>
            <a:ext cx="803363" cy="1307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563755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4">
            <a:extLst>
              <a:ext uri="{FF2B5EF4-FFF2-40B4-BE49-F238E27FC236}">
                <a16:creationId xmlns:a16="http://schemas.microsoft.com/office/drawing/2014/main" id="{24D9D313-EABB-7B6D-9483-4FD16C3A9D3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92313" y="981075"/>
            <a:ext cx="8229600" cy="1143000"/>
          </a:xfrm>
        </p:spPr>
        <p:txBody>
          <a:bodyPr/>
          <a:lstStyle/>
          <a:p>
            <a:pPr eaLnBrk="1" hangingPunct="1"/>
            <a:r>
              <a:rPr lang="es-ES" altLang="es-ES">
                <a:solidFill>
                  <a:schemeClr val="bg1"/>
                </a:solidFill>
                <a:latin typeface="Lucida Console" panose="020B0609040504020204" pitchFamily="49" charset="0"/>
              </a:rPr>
              <a:t>Comportamiento suicida</a:t>
            </a:r>
          </a:p>
        </p:txBody>
      </p:sp>
      <p:sp>
        <p:nvSpPr>
          <p:cNvPr id="17411" name="Rectangle 5">
            <a:extLst>
              <a:ext uri="{FF2B5EF4-FFF2-40B4-BE49-F238E27FC236}">
                <a16:creationId xmlns:a16="http://schemas.microsoft.com/office/drawing/2014/main" id="{507BDC7C-C810-3102-5A69-49F374A3B93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992313" y="2781301"/>
            <a:ext cx="8229600" cy="4525963"/>
          </a:xfrm>
        </p:spPr>
        <p:txBody>
          <a:bodyPr/>
          <a:lstStyle/>
          <a:p>
            <a:pPr eaLnBrk="1" hangingPunct="1"/>
            <a:r>
              <a:rPr lang="es-ES" altLang="es-ES" sz="3600">
                <a:solidFill>
                  <a:schemeClr val="bg1"/>
                </a:solidFill>
                <a:latin typeface="Lucida Console" panose="020B0609040504020204" pitchFamily="49" charset="0"/>
              </a:rPr>
              <a:t>Idea suicida</a:t>
            </a:r>
          </a:p>
          <a:p>
            <a:pPr eaLnBrk="1" hangingPunct="1"/>
            <a:r>
              <a:rPr lang="es-ES" altLang="es-ES" sz="3600">
                <a:solidFill>
                  <a:schemeClr val="bg1"/>
                </a:solidFill>
                <a:latin typeface="Lucida Console" panose="020B0609040504020204" pitchFamily="49" charset="0"/>
              </a:rPr>
              <a:t>Intento de suicidio</a:t>
            </a:r>
          </a:p>
          <a:p>
            <a:pPr eaLnBrk="1" hangingPunct="1"/>
            <a:r>
              <a:rPr lang="es-ES" altLang="es-ES" sz="3600">
                <a:solidFill>
                  <a:schemeClr val="bg1"/>
                </a:solidFill>
                <a:latin typeface="Lucida Console" panose="020B0609040504020204" pitchFamily="49" charset="0"/>
              </a:rPr>
              <a:t>Suicidio consumado</a:t>
            </a:r>
          </a:p>
          <a:p>
            <a:pPr eaLnBrk="1" hangingPunct="1"/>
            <a:r>
              <a:rPr lang="es-ES" altLang="es-ES" sz="3600">
                <a:solidFill>
                  <a:schemeClr val="bg1"/>
                </a:solidFill>
                <a:latin typeface="Lucida Console" panose="020B0609040504020204" pitchFamily="49" charset="0"/>
              </a:rPr>
              <a:t>Suicidio encubierto</a:t>
            </a:r>
          </a:p>
        </p:txBody>
      </p:sp>
      <p:pic>
        <p:nvPicPr>
          <p:cNvPr id="2" name="7 Imagen">
            <a:extLst>
              <a:ext uri="{FF2B5EF4-FFF2-40B4-BE49-F238E27FC236}">
                <a16:creationId xmlns:a16="http://schemas.microsoft.com/office/drawing/2014/main" id="{E0D0E256-A89E-4C12-02AC-A64559E5C6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69536" y="346208"/>
            <a:ext cx="803363" cy="1307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3AB336-9393-92D6-72C7-15330A74C8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F6B1603-8891-738E-89B4-C330FA1F61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39CB945-53E9-727F-F1EA-FFCBC1E78C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94CE4BAC-74BE-440A-6B01-9959B01C0C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0558" y="0"/>
            <a:ext cx="9549764" cy="685800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61DE673A-CF06-2CEC-8927-48FD2EFCF393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5183" y="525166"/>
            <a:ext cx="1757188" cy="1165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73074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5A8B1E-9658-B153-9E1C-0D9A20B3AE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0B43CE8-A52A-8AFA-8FA5-A6B6B75C3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62EE2935-CFF5-1AC4-6864-E94E631177B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1577" y="771277"/>
            <a:ext cx="7768846" cy="5609275"/>
          </a:xfr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A20707C4-5C1B-2D71-655A-91917423CF05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6108" y="306662"/>
            <a:ext cx="1757188" cy="1165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06429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18C63-0173-847A-0EFF-8C12301E08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040C149-915F-3093-5120-682FFADF04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CD57C9B4-A1E6-6079-3DAE-4893E81C38A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7370" y="1057524"/>
            <a:ext cx="7147149" cy="5160396"/>
          </a:xfr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5631FDD2-C002-8860-0E77-B7F19FB1963C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6108" y="306662"/>
            <a:ext cx="1757188" cy="1165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2363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7ED6B3-5440-EA28-AC6F-940CABEE34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3345B5C-1C24-FF8A-FA51-CCA385CED1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dirty="0"/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34EAB842-322A-3EA6-4BC9-585C810D258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9531" y="485029"/>
            <a:ext cx="8432884" cy="6077754"/>
          </a:xfr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32E2DC09-B272-5580-0141-05FDD8906A03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6108" y="306662"/>
            <a:ext cx="1757188" cy="1165522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2B24C803-98D2-BCC0-0C54-60FC98EB277E}"/>
              </a:ext>
            </a:extLst>
          </p:cNvPr>
          <p:cNvSpPr txBox="1"/>
          <p:nvPr/>
        </p:nvSpPr>
        <p:spPr>
          <a:xfrm>
            <a:off x="7713954" y="2315730"/>
            <a:ext cx="32997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suicidios</a:t>
            </a: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/ 100.000 hab.</a:t>
            </a:r>
          </a:p>
        </p:txBody>
      </p:sp>
    </p:spTree>
    <p:extLst>
      <p:ext uri="{BB962C8B-B14F-4D97-AF65-F5344CB8AC3E}">
        <p14:creationId xmlns:p14="http://schemas.microsoft.com/office/powerpoint/2010/main" val="24542411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48C5DCAD-55F8-4C78-973A-5B11EC85D6B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0088" y="676656"/>
            <a:ext cx="1527048" cy="6016752"/>
          </a:xfrm>
        </p:spPr>
      </p:pic>
      <p:sp>
        <p:nvSpPr>
          <p:cNvPr id="9" name="7 CuadroTexto">
            <a:extLst>
              <a:ext uri="{FF2B5EF4-FFF2-40B4-BE49-F238E27FC236}">
                <a16:creationId xmlns:a16="http://schemas.microsoft.com/office/drawing/2014/main" id="{795C33FC-B990-4A52-B30E-25996A8C1A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76152" y="2348538"/>
            <a:ext cx="150554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a-ES" altLang="es-E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olBoran" panose="020B0100010101010101" pitchFamily="34" charset="0"/>
                <a:ea typeface="+mn-ea"/>
                <a:cs typeface="MoolBoran" panose="020B0100010101010101" pitchFamily="34" charset="0"/>
              </a:rPr>
              <a:t>PREVENCIÓN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a-ES" altLang="es-E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olBoran" panose="020B0100010101010101" pitchFamily="34" charset="0"/>
                <a:ea typeface="+mn-ea"/>
                <a:cs typeface="MoolBoran" panose="020B0100010101010101" pitchFamily="34" charset="0"/>
              </a:rPr>
              <a:t>ENFERMEDAD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a-ES" altLang="es-E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olBoran" panose="020B0100010101010101" pitchFamily="34" charset="0"/>
                <a:ea typeface="+mn-ea"/>
                <a:cs typeface="MoolBoran" panose="020B0100010101010101" pitchFamily="34" charset="0"/>
              </a:rPr>
              <a:t>MENTAL</a:t>
            </a:r>
          </a:p>
        </p:txBody>
      </p:sp>
      <p:sp>
        <p:nvSpPr>
          <p:cNvPr id="10" name="8 CuadroTexto">
            <a:extLst>
              <a:ext uri="{FF2B5EF4-FFF2-40B4-BE49-F238E27FC236}">
                <a16:creationId xmlns:a16="http://schemas.microsoft.com/office/drawing/2014/main" id="{CF5AECBA-D8F3-4EC8-A4E8-327E2503F2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73630" y="2328360"/>
            <a:ext cx="139814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a-ES" altLang="es-E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olBoran" panose="020B0100010101010101" pitchFamily="34" charset="0"/>
                <a:ea typeface="+mn-ea"/>
                <a:cs typeface="MoolBoran" panose="020B0100010101010101" pitchFamily="34" charset="0"/>
              </a:rPr>
              <a:t>PROMOCIÓN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a-ES" altLang="es-E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olBoran" panose="020B0100010101010101" pitchFamily="34" charset="0"/>
                <a:ea typeface="+mn-ea"/>
                <a:cs typeface="MoolBoran" panose="020B0100010101010101" pitchFamily="34" charset="0"/>
              </a:rPr>
              <a:t>SALUD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a-ES" altLang="es-E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olBoran" panose="020B0100010101010101" pitchFamily="34" charset="0"/>
                <a:ea typeface="+mn-ea"/>
                <a:cs typeface="MoolBoran" panose="020B0100010101010101" pitchFamily="34" charset="0"/>
              </a:rPr>
              <a:t>MENTAL</a:t>
            </a:r>
          </a:p>
        </p:txBody>
      </p:sp>
      <p:sp>
        <p:nvSpPr>
          <p:cNvPr id="11" name="9 CuadroTexto">
            <a:extLst>
              <a:ext uri="{FF2B5EF4-FFF2-40B4-BE49-F238E27FC236}">
                <a16:creationId xmlns:a16="http://schemas.microsoft.com/office/drawing/2014/main" id="{4BA9D909-56EB-4265-9568-7782B6102A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45931" y="4341030"/>
            <a:ext cx="1728358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a-ES" altLang="es-E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olBoran" panose="020B0100010101010101" pitchFamily="34" charset="0"/>
                <a:ea typeface="+mn-ea"/>
                <a:cs typeface="MoolBoran" panose="020B0100010101010101" pitchFamily="34" charset="0"/>
              </a:rPr>
              <a:t>TRATAMIENTO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a-ES" altLang="es-E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olBoran" panose="020B0100010101010101" pitchFamily="34" charset="0"/>
                <a:ea typeface="+mn-ea"/>
                <a:cs typeface="MoolBoran" panose="020B0100010101010101" pitchFamily="34" charset="0"/>
              </a:rPr>
              <a:t>RECUPERACIÓN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a-ES" altLang="es-E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olBoran" panose="020B0100010101010101" pitchFamily="34" charset="0"/>
                <a:ea typeface="+mn-ea"/>
                <a:cs typeface="MoolBoran" panose="020B0100010101010101" pitchFamily="34" charset="0"/>
              </a:rPr>
              <a:t>REHABILITACIÓN</a:t>
            </a:r>
          </a:p>
        </p:txBody>
      </p:sp>
      <p:sp>
        <p:nvSpPr>
          <p:cNvPr id="12" name="10 CuadroTexto">
            <a:extLst>
              <a:ext uri="{FF2B5EF4-FFF2-40B4-BE49-F238E27FC236}">
                <a16:creationId xmlns:a16="http://schemas.microsoft.com/office/drawing/2014/main" id="{01A263DD-E18E-426B-B032-E0A48E90E9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8218" y="6024945"/>
            <a:ext cx="217719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a-ES" altLang="es-E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olBoran" panose="020B0100010101010101" pitchFamily="34" charset="0"/>
                <a:ea typeface="+mn-ea"/>
                <a:cs typeface="MoolBoran" panose="020B0100010101010101" pitchFamily="34" charset="0"/>
              </a:rPr>
              <a:t>(</a:t>
            </a:r>
            <a:r>
              <a:rPr kumimoji="0" lang="ca-ES" altLang="es-ES" sz="2400" b="0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olBoran" panose="020B0100010101010101" pitchFamily="34" charset="0"/>
                <a:ea typeface="+mn-ea"/>
                <a:cs typeface="MoolBoran" panose="020B0100010101010101" pitchFamily="34" charset="0"/>
              </a:rPr>
              <a:t>Davies</a:t>
            </a:r>
            <a:r>
              <a:rPr kumimoji="0" lang="ca-ES" altLang="es-E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olBoran" panose="020B0100010101010101" pitchFamily="34" charset="0"/>
                <a:ea typeface="+mn-ea"/>
                <a:cs typeface="MoolBoran" panose="020B0100010101010101" pitchFamily="34" charset="0"/>
              </a:rPr>
              <a:t> , </a:t>
            </a:r>
            <a:r>
              <a:rPr kumimoji="0" lang="ca-ES" altLang="es-ES" sz="2400" b="0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olBoran" panose="020B0100010101010101" pitchFamily="34" charset="0"/>
                <a:ea typeface="+mn-ea"/>
                <a:cs typeface="MoolBoran" panose="020B0100010101010101" pitchFamily="34" charset="0"/>
              </a:rPr>
              <a:t>Metah</a:t>
            </a:r>
            <a:r>
              <a:rPr kumimoji="0" lang="ca-ES" altLang="es-E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olBoran" panose="020B0100010101010101" pitchFamily="34" charset="0"/>
                <a:ea typeface="+mn-ea"/>
                <a:cs typeface="MoolBoran" panose="020B0100010101010101" pitchFamily="34" charset="0"/>
              </a:rPr>
              <a:t>   2013)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A227D70A-16A3-4B3C-96C9-781C8B6F7599}"/>
              </a:ext>
            </a:extLst>
          </p:cNvPr>
          <p:cNvSpPr/>
          <p:nvPr/>
        </p:nvSpPr>
        <p:spPr>
          <a:xfrm>
            <a:off x="0" y="0"/>
            <a:ext cx="10533888" cy="685800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a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a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a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a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a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a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a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a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a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a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a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a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a-ES" sz="1800" b="0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Discusión</a:t>
            </a:r>
            <a:r>
              <a:rPr kumimoji="0" lang="ca-E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“La </a:t>
            </a:r>
            <a:r>
              <a:rPr kumimoji="0" lang="ca-ES" sz="1800" b="0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salud</a:t>
            </a:r>
            <a:r>
              <a:rPr kumimoji="0" lang="ca-E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como la manera de </a:t>
            </a:r>
            <a:r>
              <a:rPr kumimoji="0" lang="ca-ES" sz="1800" b="0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vivir</a:t>
            </a:r>
            <a:r>
              <a:rPr kumimoji="0" lang="ca-E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....”, in Rosa Maria Boixareu, 2008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041F1269-C3E9-499F-A2CF-18D3935C883D}"/>
              </a:ext>
            </a:extLst>
          </p:cNvPr>
          <p:cNvSpPr txBox="1"/>
          <p:nvPr/>
        </p:nvSpPr>
        <p:spPr>
          <a:xfrm>
            <a:off x="1304498" y="2348538"/>
            <a:ext cx="755603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a-E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Eras Bold ITC" panose="020B0907030504020204" pitchFamily="34" charset="0"/>
                <a:ea typeface="+mn-ea"/>
                <a:cs typeface="+mn-cs"/>
              </a:rPr>
              <a:t>SALUD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a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Eras Bold ITC" panose="020B0907030504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Eras Bold ITC" panose="020B0907030504020204" pitchFamily="34" charset="0"/>
                <a:ea typeface="+mn-ea"/>
                <a:cs typeface="+mn-cs"/>
              </a:rPr>
              <a:t>“es una manera de vivir autónoma, solidaria y satisfactoria”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Eras Bold ITC" panose="020B0907030504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Eras Bold ITC" panose="020B0907030504020204" pitchFamily="34" charset="0"/>
                <a:ea typeface="+mn-ea"/>
                <a:cs typeface="+mn-cs"/>
              </a:rPr>
              <a:t>                                 congreso de médicos y biólogos de lengua catalana, 1978 </a:t>
            </a:r>
            <a:endParaRPr kumimoji="0" lang="ca-E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Eras Bold ITC" panose="020B0907030504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03093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48C5DCAD-55F8-4C78-973A-5B11EC85D6B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0088" y="676656"/>
            <a:ext cx="1527048" cy="6016752"/>
          </a:xfrm>
        </p:spPr>
      </p:pic>
      <p:sp>
        <p:nvSpPr>
          <p:cNvPr id="9" name="7 CuadroTexto">
            <a:extLst>
              <a:ext uri="{FF2B5EF4-FFF2-40B4-BE49-F238E27FC236}">
                <a16:creationId xmlns:a16="http://schemas.microsoft.com/office/drawing/2014/main" id="{795C33FC-B990-4A52-B30E-25996A8C1A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76152" y="2348538"/>
            <a:ext cx="150554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a-ES" altLang="es-E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olBoran" panose="020B0100010101010101" pitchFamily="34" charset="0"/>
                <a:ea typeface="+mn-ea"/>
                <a:cs typeface="MoolBoran" panose="020B0100010101010101" pitchFamily="34" charset="0"/>
              </a:rPr>
              <a:t>PREVENCIÓN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a-ES" altLang="es-E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olBoran" panose="020B0100010101010101" pitchFamily="34" charset="0"/>
                <a:ea typeface="+mn-ea"/>
                <a:cs typeface="MoolBoran" panose="020B0100010101010101" pitchFamily="34" charset="0"/>
              </a:rPr>
              <a:t>ENFERMEDAD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a-ES" altLang="es-E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olBoran" panose="020B0100010101010101" pitchFamily="34" charset="0"/>
                <a:ea typeface="+mn-ea"/>
                <a:cs typeface="MoolBoran" panose="020B0100010101010101" pitchFamily="34" charset="0"/>
              </a:rPr>
              <a:t>MENTAL</a:t>
            </a:r>
          </a:p>
        </p:txBody>
      </p:sp>
      <p:sp>
        <p:nvSpPr>
          <p:cNvPr id="10" name="8 CuadroTexto">
            <a:extLst>
              <a:ext uri="{FF2B5EF4-FFF2-40B4-BE49-F238E27FC236}">
                <a16:creationId xmlns:a16="http://schemas.microsoft.com/office/drawing/2014/main" id="{CF5AECBA-D8F3-4EC8-A4E8-327E2503F2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73630" y="2328360"/>
            <a:ext cx="139814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a-ES" altLang="es-E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olBoran" panose="020B0100010101010101" pitchFamily="34" charset="0"/>
                <a:ea typeface="+mn-ea"/>
                <a:cs typeface="MoolBoran" panose="020B0100010101010101" pitchFamily="34" charset="0"/>
              </a:rPr>
              <a:t>PROMOCIÓN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a-ES" altLang="es-E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olBoran" panose="020B0100010101010101" pitchFamily="34" charset="0"/>
                <a:ea typeface="+mn-ea"/>
                <a:cs typeface="MoolBoran" panose="020B0100010101010101" pitchFamily="34" charset="0"/>
              </a:rPr>
              <a:t>SALUD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a-ES" altLang="es-E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olBoran" panose="020B0100010101010101" pitchFamily="34" charset="0"/>
                <a:ea typeface="+mn-ea"/>
                <a:cs typeface="MoolBoran" panose="020B0100010101010101" pitchFamily="34" charset="0"/>
              </a:rPr>
              <a:t>MENTAL</a:t>
            </a:r>
          </a:p>
        </p:txBody>
      </p:sp>
      <p:sp>
        <p:nvSpPr>
          <p:cNvPr id="11" name="9 CuadroTexto">
            <a:extLst>
              <a:ext uri="{FF2B5EF4-FFF2-40B4-BE49-F238E27FC236}">
                <a16:creationId xmlns:a16="http://schemas.microsoft.com/office/drawing/2014/main" id="{4BA9D909-56EB-4265-9568-7782B6102A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45931" y="4341030"/>
            <a:ext cx="1728358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a-ES" altLang="es-E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olBoran" panose="020B0100010101010101" pitchFamily="34" charset="0"/>
                <a:ea typeface="+mn-ea"/>
                <a:cs typeface="MoolBoran" panose="020B0100010101010101" pitchFamily="34" charset="0"/>
              </a:rPr>
              <a:t>TRATAMIENTO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a-ES" altLang="es-E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olBoran" panose="020B0100010101010101" pitchFamily="34" charset="0"/>
                <a:ea typeface="+mn-ea"/>
                <a:cs typeface="MoolBoran" panose="020B0100010101010101" pitchFamily="34" charset="0"/>
              </a:rPr>
              <a:t>RECUPERACIÓN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a-ES" altLang="es-E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olBoran" panose="020B0100010101010101" pitchFamily="34" charset="0"/>
                <a:ea typeface="+mn-ea"/>
                <a:cs typeface="MoolBoran" panose="020B0100010101010101" pitchFamily="34" charset="0"/>
              </a:rPr>
              <a:t>REHABILITACIÓN</a:t>
            </a:r>
          </a:p>
        </p:txBody>
      </p:sp>
      <p:sp>
        <p:nvSpPr>
          <p:cNvPr id="12" name="10 CuadroTexto">
            <a:extLst>
              <a:ext uri="{FF2B5EF4-FFF2-40B4-BE49-F238E27FC236}">
                <a16:creationId xmlns:a16="http://schemas.microsoft.com/office/drawing/2014/main" id="{01A263DD-E18E-426B-B032-E0A48E90E9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8218" y="6024945"/>
            <a:ext cx="217719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a-ES" altLang="es-E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olBoran" panose="020B0100010101010101" pitchFamily="34" charset="0"/>
                <a:ea typeface="+mn-ea"/>
                <a:cs typeface="MoolBoran" panose="020B0100010101010101" pitchFamily="34" charset="0"/>
              </a:rPr>
              <a:t>(</a:t>
            </a:r>
            <a:r>
              <a:rPr kumimoji="0" lang="ca-ES" altLang="es-ES" sz="2400" b="0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olBoran" panose="020B0100010101010101" pitchFamily="34" charset="0"/>
                <a:ea typeface="+mn-ea"/>
                <a:cs typeface="MoolBoran" panose="020B0100010101010101" pitchFamily="34" charset="0"/>
              </a:rPr>
              <a:t>Davies</a:t>
            </a:r>
            <a:r>
              <a:rPr kumimoji="0" lang="ca-ES" altLang="es-E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olBoran" panose="020B0100010101010101" pitchFamily="34" charset="0"/>
                <a:ea typeface="+mn-ea"/>
                <a:cs typeface="MoolBoran" panose="020B0100010101010101" pitchFamily="34" charset="0"/>
              </a:rPr>
              <a:t> , </a:t>
            </a:r>
            <a:r>
              <a:rPr kumimoji="0" lang="ca-ES" altLang="es-ES" sz="2400" b="0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olBoran" panose="020B0100010101010101" pitchFamily="34" charset="0"/>
                <a:ea typeface="+mn-ea"/>
                <a:cs typeface="MoolBoran" panose="020B0100010101010101" pitchFamily="34" charset="0"/>
              </a:rPr>
              <a:t>Metah</a:t>
            </a:r>
            <a:r>
              <a:rPr kumimoji="0" lang="ca-ES" altLang="es-E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olBoran" panose="020B0100010101010101" pitchFamily="34" charset="0"/>
                <a:ea typeface="+mn-ea"/>
                <a:cs typeface="MoolBoran" panose="020B0100010101010101" pitchFamily="34" charset="0"/>
              </a:rPr>
              <a:t>   2013)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A227D70A-16A3-4B3C-96C9-781C8B6F7599}"/>
              </a:ext>
            </a:extLst>
          </p:cNvPr>
          <p:cNvSpPr/>
          <p:nvPr/>
        </p:nvSpPr>
        <p:spPr>
          <a:xfrm>
            <a:off x="0" y="0"/>
            <a:ext cx="10533888" cy="685800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a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B4C219A5-DE29-407D-AB57-CF64936B6778}"/>
              </a:ext>
            </a:extLst>
          </p:cNvPr>
          <p:cNvSpPr txBox="1"/>
          <p:nvPr/>
        </p:nvSpPr>
        <p:spPr>
          <a:xfrm>
            <a:off x="2066544" y="2651526"/>
            <a:ext cx="668426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Eras Bold ITC" panose="020B0907030504020204" pitchFamily="34" charset="0"/>
                <a:ea typeface="+mn-ea"/>
                <a:cs typeface="+mn-cs"/>
              </a:rPr>
              <a:t>La salud mental se define como un </a:t>
            </a: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Eras Bold ITC" panose="020B0907030504020204" pitchFamily="34" charset="0"/>
                <a:ea typeface="+mn-ea"/>
                <a:cs typeface="+mn-cs"/>
              </a:rPr>
              <a:t>estado de bienestar </a:t>
            </a: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Eras Bold ITC" panose="020B0907030504020204" pitchFamily="34" charset="0"/>
                <a:ea typeface="+mn-ea"/>
                <a:cs typeface="+mn-cs"/>
              </a:rPr>
              <a:t>en el cual el individuo es </a:t>
            </a: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Eras Bold ITC" panose="020B0907030504020204" pitchFamily="34" charset="0"/>
                <a:ea typeface="+mn-ea"/>
                <a:cs typeface="+mn-cs"/>
              </a:rPr>
              <a:t>consciente</a:t>
            </a: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Eras Bold ITC" panose="020B0907030504020204" pitchFamily="34" charset="0"/>
                <a:ea typeface="+mn-ea"/>
                <a:cs typeface="+mn-cs"/>
              </a:rPr>
              <a:t> de sus propias </a:t>
            </a: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Eras Bold ITC" panose="020B0907030504020204" pitchFamily="34" charset="0"/>
                <a:ea typeface="+mn-ea"/>
                <a:cs typeface="+mn-cs"/>
              </a:rPr>
              <a:t>capacidades</a:t>
            </a: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Eras Bold ITC" panose="020B0907030504020204" pitchFamily="34" charset="0"/>
                <a:ea typeface="+mn-ea"/>
                <a:cs typeface="+mn-cs"/>
              </a:rPr>
              <a:t>, puede </a:t>
            </a: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Eras Bold ITC" panose="020B0907030504020204" pitchFamily="34" charset="0"/>
                <a:ea typeface="+mn-ea"/>
                <a:cs typeface="+mn-cs"/>
              </a:rPr>
              <a:t>afrontar las tensiones normales </a:t>
            </a: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Eras Bold ITC" panose="020B0907030504020204" pitchFamily="34" charset="0"/>
                <a:ea typeface="+mn-ea"/>
                <a:cs typeface="+mn-cs"/>
              </a:rPr>
              <a:t>de la vida, puede </a:t>
            </a: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Eras Bold ITC" panose="020B0907030504020204" pitchFamily="34" charset="0"/>
                <a:ea typeface="+mn-ea"/>
                <a:cs typeface="+mn-cs"/>
              </a:rPr>
              <a:t>trabajar</a:t>
            </a: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Eras Bold ITC" panose="020B0907030504020204" pitchFamily="34" charset="0"/>
                <a:ea typeface="+mn-ea"/>
                <a:cs typeface="+mn-cs"/>
              </a:rPr>
              <a:t> de forma productiva y fructífera y es capaz de hacer una </a:t>
            </a: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Eras Bold ITC" panose="020B0907030504020204" pitchFamily="34" charset="0"/>
                <a:ea typeface="+mn-ea"/>
                <a:cs typeface="+mn-cs"/>
              </a:rPr>
              <a:t>contribución</a:t>
            </a: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Eras Bold ITC" panose="020B0907030504020204" pitchFamily="34" charset="0"/>
                <a:ea typeface="+mn-ea"/>
                <a:cs typeface="+mn-cs"/>
              </a:rPr>
              <a:t> a su comunidad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Eras Bold ITC" panose="020B0907030504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Eras Bold ITC" panose="020B0907030504020204" pitchFamily="34" charset="0"/>
                <a:ea typeface="+mn-ea"/>
                <a:cs typeface="+mn-cs"/>
              </a:rPr>
              <a:t>					</a:t>
            </a:r>
            <a:r>
              <a:rPr kumimoji="0" lang="es-E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Eras Bold ITC" panose="020B0907030504020204" pitchFamily="34" charset="0"/>
                <a:ea typeface="+mn-ea"/>
                <a:cs typeface="+mn-cs"/>
              </a:rPr>
              <a:t>oms</a:t>
            </a: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Eras Bold ITC" panose="020B0907030504020204" pitchFamily="34" charset="0"/>
                <a:ea typeface="+mn-ea"/>
                <a:cs typeface="+mn-cs"/>
              </a:rPr>
              <a:t> 2011</a:t>
            </a:r>
            <a:endParaRPr kumimoji="0" lang="ca-E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Eras Bold ITC" panose="020B0907030504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798762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ector recto de flecha 4">
            <a:extLst>
              <a:ext uri="{FF2B5EF4-FFF2-40B4-BE49-F238E27FC236}">
                <a16:creationId xmlns:a16="http://schemas.microsoft.com/office/drawing/2014/main" id="{263DE1A1-6225-4345-8741-5C8F23A89940}"/>
              </a:ext>
            </a:extLst>
          </p:cNvPr>
          <p:cNvCxnSpPr>
            <a:cxnSpLocks/>
          </p:cNvCxnSpPr>
          <p:nvPr/>
        </p:nvCxnSpPr>
        <p:spPr>
          <a:xfrm>
            <a:off x="6096000" y="659958"/>
            <a:ext cx="0" cy="5516218"/>
          </a:xfrm>
          <a:prstGeom prst="straightConnector1">
            <a:avLst/>
          </a:prstGeom>
          <a:ln w="7620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recto de flecha 10">
            <a:extLst>
              <a:ext uri="{FF2B5EF4-FFF2-40B4-BE49-F238E27FC236}">
                <a16:creationId xmlns:a16="http://schemas.microsoft.com/office/drawing/2014/main" id="{E8D3D9A0-4E79-4853-AB62-0C967959F331}"/>
              </a:ext>
            </a:extLst>
          </p:cNvPr>
          <p:cNvCxnSpPr>
            <a:cxnSpLocks/>
          </p:cNvCxnSpPr>
          <p:nvPr/>
        </p:nvCxnSpPr>
        <p:spPr>
          <a:xfrm flipV="1">
            <a:off x="1901687" y="3418067"/>
            <a:ext cx="8435009" cy="10933"/>
          </a:xfrm>
          <a:prstGeom prst="straightConnector1">
            <a:avLst/>
          </a:prstGeom>
          <a:ln w="76200">
            <a:solidFill>
              <a:schemeClr val="accent6">
                <a:lumMod val="7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CuadroTexto 14">
            <a:extLst>
              <a:ext uri="{FF2B5EF4-FFF2-40B4-BE49-F238E27FC236}">
                <a16:creationId xmlns:a16="http://schemas.microsoft.com/office/drawing/2014/main" id="{0562556C-BED7-4937-8D4D-C46CB5BE52DF}"/>
              </a:ext>
            </a:extLst>
          </p:cNvPr>
          <p:cNvSpPr txBox="1"/>
          <p:nvPr/>
        </p:nvSpPr>
        <p:spPr>
          <a:xfrm>
            <a:off x="2997641" y="3418067"/>
            <a:ext cx="3005594" cy="646331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ausencia</a:t>
            </a: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 de </a:t>
            </a:r>
            <a:r>
              <a:rPr kumimoji="0" lang="pt-BR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síntomas</a:t>
            </a: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 de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enfermedad</a:t>
            </a: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 mental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21699AD4-C7AC-4026-9317-429059A92B5F}"/>
              </a:ext>
            </a:extLst>
          </p:cNvPr>
          <p:cNvSpPr txBox="1"/>
          <p:nvPr/>
        </p:nvSpPr>
        <p:spPr>
          <a:xfrm>
            <a:off x="6368995" y="3389245"/>
            <a:ext cx="30851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presencia de </a:t>
            </a:r>
            <a:r>
              <a:rPr kumimoji="0" lang="pt-BR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síntomas</a:t>
            </a: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 de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enfermedad</a:t>
            </a: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 mental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629B930B-092E-4B81-82ED-B654A7A5E3E0}"/>
              </a:ext>
            </a:extLst>
          </p:cNvPr>
          <p:cNvSpPr txBox="1"/>
          <p:nvPr/>
        </p:nvSpPr>
        <p:spPr>
          <a:xfrm>
            <a:off x="6119191" y="959829"/>
            <a:ext cx="25523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salud</a:t>
            </a: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 mental óptima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39D24936-8DEE-4594-825B-3809BFCCB23C}"/>
              </a:ext>
            </a:extLst>
          </p:cNvPr>
          <p:cNvSpPr txBox="1"/>
          <p:nvPr/>
        </p:nvSpPr>
        <p:spPr>
          <a:xfrm>
            <a:off x="6188766" y="5600401"/>
            <a:ext cx="22012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mala </a:t>
            </a:r>
            <a:r>
              <a:rPr kumimoji="0" lang="pt-BR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salud</a:t>
            </a: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 mental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AB6907F3-01E5-4642-8628-22FD3311070D}"/>
              </a:ext>
            </a:extLst>
          </p:cNvPr>
          <p:cNvSpPr txBox="1"/>
          <p:nvPr/>
        </p:nvSpPr>
        <p:spPr>
          <a:xfrm>
            <a:off x="985961" y="600335"/>
            <a:ext cx="36098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MODELO DE LOS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DOS CONTINUUM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2009 - Canadá</a:t>
            </a:r>
          </a:p>
        </p:txBody>
      </p:sp>
      <p:pic>
        <p:nvPicPr>
          <p:cNvPr id="9" name="7 Imagen">
            <a:extLst>
              <a:ext uri="{FF2B5EF4-FFF2-40B4-BE49-F238E27FC236}">
                <a16:creationId xmlns:a16="http://schemas.microsoft.com/office/drawing/2014/main" id="{56C50CC7-6BED-4DFE-A5AC-A1712737FC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69536" y="346208"/>
            <a:ext cx="803363" cy="1307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Estrella: 5 puntas 1">
            <a:extLst>
              <a:ext uri="{FF2B5EF4-FFF2-40B4-BE49-F238E27FC236}">
                <a16:creationId xmlns:a16="http://schemas.microsoft.com/office/drawing/2014/main" id="{20B08CF1-E1FF-4DF4-BEE1-064111723E33}"/>
              </a:ext>
            </a:extLst>
          </p:cNvPr>
          <p:cNvSpPr/>
          <p:nvPr/>
        </p:nvSpPr>
        <p:spPr>
          <a:xfrm>
            <a:off x="3768257" y="4436827"/>
            <a:ext cx="461174" cy="469127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Estrella: 5 puntas 11">
            <a:extLst>
              <a:ext uri="{FF2B5EF4-FFF2-40B4-BE49-F238E27FC236}">
                <a16:creationId xmlns:a16="http://schemas.microsoft.com/office/drawing/2014/main" id="{C71F167F-C53C-445D-A335-AF02BAAED5DC}"/>
              </a:ext>
            </a:extLst>
          </p:cNvPr>
          <p:cNvSpPr/>
          <p:nvPr/>
        </p:nvSpPr>
        <p:spPr>
          <a:xfrm>
            <a:off x="7731983" y="4436826"/>
            <a:ext cx="461174" cy="469127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495381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455FDDB2-7326-BB7A-2AA7-5B0EF62B8794}"/>
              </a:ext>
            </a:extLst>
          </p:cNvPr>
          <p:cNvSpPr/>
          <p:nvPr/>
        </p:nvSpPr>
        <p:spPr>
          <a:xfrm>
            <a:off x="5583845" y="957532"/>
            <a:ext cx="3053751" cy="5201728"/>
          </a:xfrm>
          <a:prstGeom prst="rect">
            <a:avLst/>
          </a:prstGeom>
          <a:solidFill>
            <a:schemeClr val="bg1"/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solidFill>
                  <a:prstClr val="white"/>
                </a:solidFill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783B96CF-D08B-366F-3FF9-11E008C52560}"/>
              </a:ext>
            </a:extLst>
          </p:cNvPr>
          <p:cNvSpPr/>
          <p:nvPr/>
        </p:nvSpPr>
        <p:spPr>
          <a:xfrm>
            <a:off x="2527540" y="957532"/>
            <a:ext cx="3053751" cy="5201728"/>
          </a:xfrm>
          <a:prstGeom prst="rect">
            <a:avLst/>
          </a:prstGeom>
          <a:solidFill>
            <a:schemeClr val="bg1"/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solidFill>
                  <a:prstClr val="white"/>
                </a:solidFill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" name="Grupo 3">
            <a:extLst>
              <a:ext uri="{FF2B5EF4-FFF2-40B4-BE49-F238E27FC236}">
                <a16:creationId xmlns:a16="http://schemas.microsoft.com/office/drawing/2014/main" id="{2403E3AB-34A7-F963-75C2-355165512A4A}"/>
              </a:ext>
            </a:extLst>
          </p:cNvPr>
          <p:cNvGrpSpPr/>
          <p:nvPr/>
        </p:nvGrpSpPr>
        <p:grpSpPr>
          <a:xfrm>
            <a:off x="3329796" y="1345671"/>
            <a:ext cx="4505544" cy="4512733"/>
            <a:chOff x="2977383" y="3251200"/>
            <a:chExt cx="2167466" cy="2167466"/>
          </a:xfr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5" name="Elipse 4">
              <a:extLst>
                <a:ext uri="{FF2B5EF4-FFF2-40B4-BE49-F238E27FC236}">
                  <a16:creationId xmlns:a16="http://schemas.microsoft.com/office/drawing/2014/main" id="{64C2EE6C-1538-60CE-F761-07DD3FFE0176}"/>
                </a:ext>
              </a:extLst>
            </p:cNvPr>
            <p:cNvSpPr/>
            <p:nvPr/>
          </p:nvSpPr>
          <p:spPr>
            <a:xfrm>
              <a:off x="2977383" y="3251200"/>
              <a:ext cx="2167466" cy="2167466"/>
            </a:xfrm>
            <a:prstGeom prst="ellipse">
              <a:avLst/>
            </a:prstGeom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Elipse 4">
              <a:extLst>
                <a:ext uri="{FF2B5EF4-FFF2-40B4-BE49-F238E27FC236}">
                  <a16:creationId xmlns:a16="http://schemas.microsoft.com/office/drawing/2014/main" id="{1A2247C6-B08B-76EB-DDA5-4419BD615107}"/>
                </a:ext>
              </a:extLst>
            </p:cNvPr>
            <p:cNvSpPr txBox="1"/>
            <p:nvPr/>
          </p:nvSpPr>
          <p:spPr>
            <a:xfrm>
              <a:off x="3294802" y="3793066"/>
              <a:ext cx="1532630" cy="1083733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8016" tIns="128016" rIns="128016" bIns="128016" numCol="1" spcCol="1270" anchor="ctr" anchorCtr="0">
              <a:noAutofit/>
            </a:bodyPr>
            <a:lstStyle/>
            <a:p>
              <a:pPr marL="0" marR="0" lvl="0" indent="0" algn="ctr" defTabSz="8001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individuo</a:t>
              </a:r>
            </a:p>
          </p:txBody>
        </p:sp>
      </p:grpSp>
      <p:graphicFrame>
        <p:nvGraphicFramePr>
          <p:cNvPr id="8" name="Diagrama 7">
            <a:extLst>
              <a:ext uri="{FF2B5EF4-FFF2-40B4-BE49-F238E27FC236}">
                <a16:creationId xmlns:a16="http://schemas.microsoft.com/office/drawing/2014/main" id="{69A02BCE-2FD0-0ED3-B407-57517C3859D8}"/>
              </a:ext>
            </a:extLst>
          </p:cNvPr>
          <p:cNvGraphicFramePr/>
          <p:nvPr/>
        </p:nvGraphicFramePr>
        <p:xfrm>
          <a:off x="3639707" y="2337729"/>
          <a:ext cx="3885721" cy="27093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CuadroTexto 6">
            <a:extLst>
              <a:ext uri="{FF2B5EF4-FFF2-40B4-BE49-F238E27FC236}">
                <a16:creationId xmlns:a16="http://schemas.microsoft.com/office/drawing/2014/main" id="{301027F0-E6C3-3A57-669E-54FC63F03CF0}"/>
              </a:ext>
            </a:extLst>
          </p:cNvPr>
          <p:cNvSpPr txBox="1"/>
          <p:nvPr/>
        </p:nvSpPr>
        <p:spPr>
          <a:xfrm>
            <a:off x="3499131" y="578797"/>
            <a:ext cx="49978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ras Demi ITC" panose="020B0805030504020804" pitchFamily="34" charset="0"/>
                <a:ea typeface="+mn-ea"/>
                <a:cs typeface="+mn-cs"/>
              </a:rPr>
              <a:t>TIEMPO                                   ESPACIO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09FE77F0-8B1C-D565-DDC2-6DE25AEF4CCD}"/>
              </a:ext>
            </a:extLst>
          </p:cNvPr>
          <p:cNvSpPr txBox="1"/>
          <p:nvPr/>
        </p:nvSpPr>
        <p:spPr>
          <a:xfrm>
            <a:off x="3441301" y="6199811"/>
            <a:ext cx="64531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ras Demi ITC" panose="020B0805030504020804" pitchFamily="34" charset="0"/>
                <a:ea typeface="+mn-ea"/>
                <a:cs typeface="+mn-cs"/>
              </a:rPr>
              <a:t>CULTURA             ENTORNO POLÍTICO-ECONÓMICO                </a:t>
            </a:r>
          </a:p>
        </p:txBody>
      </p:sp>
      <p:pic>
        <p:nvPicPr>
          <p:cNvPr id="10" name="7 Imagen">
            <a:extLst>
              <a:ext uri="{FF2B5EF4-FFF2-40B4-BE49-F238E27FC236}">
                <a16:creationId xmlns:a16="http://schemas.microsoft.com/office/drawing/2014/main" id="{D5377C43-B1BF-D17D-6BB4-DF6C09277BB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69536" y="346208"/>
            <a:ext cx="803363" cy="1307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836241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1 Título">
            <a:extLst>
              <a:ext uri="{FF2B5EF4-FFF2-40B4-BE49-F238E27FC236}">
                <a16:creationId xmlns:a16="http://schemas.microsoft.com/office/drawing/2014/main" id="{70646AF6-8D2A-450A-9C3F-A87553E2D0D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endParaRPr lang="ca-ES" altLang="es-ES"/>
          </a:p>
        </p:txBody>
      </p:sp>
      <p:sp>
        <p:nvSpPr>
          <p:cNvPr id="6" name="5 Rectángulo">
            <a:extLst>
              <a:ext uri="{FF2B5EF4-FFF2-40B4-BE49-F238E27FC236}">
                <a16:creationId xmlns:a16="http://schemas.microsoft.com/office/drawing/2014/main" id="{2DC622AA-5FF9-4B3E-9AEA-0FACCC886912}"/>
              </a:ext>
            </a:extLst>
          </p:cNvPr>
          <p:cNvSpPr/>
          <p:nvPr/>
        </p:nvSpPr>
        <p:spPr>
          <a:xfrm>
            <a:off x="1207" y="620714"/>
            <a:ext cx="10490582" cy="2736850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a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6 Rectángulo">
            <a:extLst>
              <a:ext uri="{FF2B5EF4-FFF2-40B4-BE49-F238E27FC236}">
                <a16:creationId xmlns:a16="http://schemas.microsoft.com/office/drawing/2014/main" id="{C32B2616-0453-469C-9397-16014DF94210}"/>
              </a:ext>
            </a:extLst>
          </p:cNvPr>
          <p:cNvSpPr/>
          <p:nvPr/>
        </p:nvSpPr>
        <p:spPr>
          <a:xfrm>
            <a:off x="1207" y="3357564"/>
            <a:ext cx="10490582" cy="1943100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a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7 Rectángulo">
            <a:extLst>
              <a:ext uri="{FF2B5EF4-FFF2-40B4-BE49-F238E27FC236}">
                <a16:creationId xmlns:a16="http://schemas.microsoft.com/office/drawing/2014/main" id="{FEF8C4CD-E71D-4341-A6D7-815F86A3E962}"/>
              </a:ext>
            </a:extLst>
          </p:cNvPr>
          <p:cNvSpPr/>
          <p:nvPr/>
        </p:nvSpPr>
        <p:spPr>
          <a:xfrm>
            <a:off x="1207" y="2"/>
            <a:ext cx="10490582" cy="1052513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a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8 Rectángulo">
            <a:extLst>
              <a:ext uri="{FF2B5EF4-FFF2-40B4-BE49-F238E27FC236}">
                <a16:creationId xmlns:a16="http://schemas.microsoft.com/office/drawing/2014/main" id="{FAF3C08C-AC33-454C-B03A-BD93A4404AE2}"/>
              </a:ext>
            </a:extLst>
          </p:cNvPr>
          <p:cNvSpPr/>
          <p:nvPr/>
        </p:nvSpPr>
        <p:spPr>
          <a:xfrm>
            <a:off x="1207" y="5300665"/>
            <a:ext cx="10490582" cy="1557337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a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10 Elipse">
            <a:extLst>
              <a:ext uri="{FF2B5EF4-FFF2-40B4-BE49-F238E27FC236}">
                <a16:creationId xmlns:a16="http://schemas.microsoft.com/office/drawing/2014/main" id="{99718C51-C3CD-4F73-A406-7E5D71A8AEC3}"/>
              </a:ext>
            </a:extLst>
          </p:cNvPr>
          <p:cNvSpPr/>
          <p:nvPr/>
        </p:nvSpPr>
        <p:spPr>
          <a:xfrm>
            <a:off x="4800601" y="2708276"/>
            <a:ext cx="2087563" cy="2016125"/>
          </a:xfrm>
          <a:prstGeom prst="ellipse">
            <a:avLst/>
          </a:prstGeom>
          <a:noFill/>
          <a:ln w="7620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a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11 Elipse">
            <a:extLst>
              <a:ext uri="{FF2B5EF4-FFF2-40B4-BE49-F238E27FC236}">
                <a16:creationId xmlns:a16="http://schemas.microsoft.com/office/drawing/2014/main" id="{8DC36B7D-B713-40E1-9FB4-FB1DB11E3CB9}"/>
              </a:ext>
            </a:extLst>
          </p:cNvPr>
          <p:cNvSpPr/>
          <p:nvPr/>
        </p:nvSpPr>
        <p:spPr>
          <a:xfrm>
            <a:off x="4008438" y="2133601"/>
            <a:ext cx="2087562" cy="2016125"/>
          </a:xfrm>
          <a:prstGeom prst="ellipse">
            <a:avLst/>
          </a:prstGeom>
          <a:noFill/>
          <a:ln w="762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a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12 Elipse">
            <a:extLst>
              <a:ext uri="{FF2B5EF4-FFF2-40B4-BE49-F238E27FC236}">
                <a16:creationId xmlns:a16="http://schemas.microsoft.com/office/drawing/2014/main" id="{F9C2E8CE-85F9-46A1-874C-70C423CF7734}"/>
              </a:ext>
            </a:extLst>
          </p:cNvPr>
          <p:cNvSpPr/>
          <p:nvPr/>
        </p:nvSpPr>
        <p:spPr>
          <a:xfrm>
            <a:off x="5591175" y="2060576"/>
            <a:ext cx="2089150" cy="2016125"/>
          </a:xfrm>
          <a:prstGeom prst="ellipse">
            <a:avLst/>
          </a:prstGeom>
          <a:noFill/>
          <a:ln w="76200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a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13 Elipse">
            <a:extLst>
              <a:ext uri="{FF2B5EF4-FFF2-40B4-BE49-F238E27FC236}">
                <a16:creationId xmlns:a16="http://schemas.microsoft.com/office/drawing/2014/main" id="{D4ECFCEC-4E1E-407D-B744-CDD66A93A076}"/>
              </a:ext>
            </a:extLst>
          </p:cNvPr>
          <p:cNvSpPr/>
          <p:nvPr/>
        </p:nvSpPr>
        <p:spPr>
          <a:xfrm>
            <a:off x="4367213" y="1341439"/>
            <a:ext cx="2087562" cy="2016125"/>
          </a:xfrm>
          <a:prstGeom prst="ellipse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a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15 Elipse">
            <a:extLst>
              <a:ext uri="{FF2B5EF4-FFF2-40B4-BE49-F238E27FC236}">
                <a16:creationId xmlns:a16="http://schemas.microsoft.com/office/drawing/2014/main" id="{D19A2DBD-71EA-4F44-BAEE-031A68B69C30}"/>
              </a:ext>
            </a:extLst>
          </p:cNvPr>
          <p:cNvSpPr/>
          <p:nvPr/>
        </p:nvSpPr>
        <p:spPr>
          <a:xfrm>
            <a:off x="5232401" y="1341439"/>
            <a:ext cx="2087563" cy="2016125"/>
          </a:xfrm>
          <a:prstGeom prst="ellipse">
            <a:avLst/>
          </a:prstGeom>
          <a:noFill/>
          <a:ln w="7620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a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852" name="16 CuadroTexto">
            <a:extLst>
              <a:ext uri="{FF2B5EF4-FFF2-40B4-BE49-F238E27FC236}">
                <a16:creationId xmlns:a16="http://schemas.microsoft.com/office/drawing/2014/main" id="{0679EA1D-7C6B-48DB-9EAD-2FC63D2351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63976" y="1052513"/>
            <a:ext cx="9366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a-ES" altLang="es-E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Eras Demi ITC" panose="020B0805030504020804" pitchFamily="34" charset="0"/>
                <a:ea typeface="+mn-ea"/>
                <a:cs typeface="+mn-cs"/>
              </a:rPr>
              <a:t>Capital Humano</a:t>
            </a:r>
          </a:p>
        </p:txBody>
      </p:sp>
      <p:sp>
        <p:nvSpPr>
          <p:cNvPr id="35853" name="17 CuadroTexto">
            <a:extLst>
              <a:ext uri="{FF2B5EF4-FFF2-40B4-BE49-F238E27FC236}">
                <a16:creationId xmlns:a16="http://schemas.microsoft.com/office/drawing/2014/main" id="{80D29670-5745-4C21-AB9B-9C30317C8A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04063" y="1052513"/>
            <a:ext cx="10795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a-ES" altLang="es-E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Eras Demi ITC" panose="020B0805030504020804" pitchFamily="34" charset="0"/>
                <a:ea typeface="+mn-ea"/>
                <a:cs typeface="+mn-cs"/>
              </a:rPr>
              <a:t>Capital Económico</a:t>
            </a:r>
          </a:p>
        </p:txBody>
      </p:sp>
      <p:sp>
        <p:nvSpPr>
          <p:cNvPr id="35854" name="18 CuadroTexto">
            <a:extLst>
              <a:ext uri="{FF2B5EF4-FFF2-40B4-BE49-F238E27FC236}">
                <a16:creationId xmlns:a16="http://schemas.microsoft.com/office/drawing/2014/main" id="{DA1FD4FA-08BD-4FEA-9967-3B33458D63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87713" y="3284538"/>
            <a:ext cx="1008062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a-ES" altLang="es-E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Eras Demi ITC" panose="020B0805030504020804" pitchFamily="34" charset="0"/>
                <a:ea typeface="+mn-ea"/>
                <a:cs typeface="+mn-cs"/>
              </a:rPr>
              <a:t>Capital Social y Político</a:t>
            </a:r>
          </a:p>
        </p:txBody>
      </p:sp>
      <p:sp>
        <p:nvSpPr>
          <p:cNvPr id="35855" name="19 CuadroTexto">
            <a:extLst>
              <a:ext uri="{FF2B5EF4-FFF2-40B4-BE49-F238E27FC236}">
                <a16:creationId xmlns:a16="http://schemas.microsoft.com/office/drawing/2014/main" id="{C423F017-8490-4B36-AE68-8B27D54957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32401" y="4797426"/>
            <a:ext cx="13684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a-ES" altLang="es-E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Eras Demi ITC" panose="020B0805030504020804" pitchFamily="34" charset="0"/>
                <a:ea typeface="+mn-ea"/>
                <a:cs typeface="+mn-cs"/>
              </a:rPr>
              <a:t>Capital Infraestructural</a:t>
            </a:r>
          </a:p>
        </p:txBody>
      </p:sp>
      <p:sp>
        <p:nvSpPr>
          <p:cNvPr id="35856" name="20 CuadroTexto">
            <a:extLst>
              <a:ext uri="{FF2B5EF4-FFF2-40B4-BE49-F238E27FC236}">
                <a16:creationId xmlns:a16="http://schemas.microsoft.com/office/drawing/2014/main" id="{14175C8D-CF42-415B-A47D-F81160D36E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51763" y="3284538"/>
            <a:ext cx="122396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a-ES" altLang="es-E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Eras Demi ITC" panose="020B0805030504020804" pitchFamily="34" charset="0"/>
                <a:ea typeface="+mn-ea"/>
                <a:cs typeface="+mn-cs"/>
              </a:rPr>
              <a:t>Capital Natural</a:t>
            </a:r>
          </a:p>
        </p:txBody>
      </p:sp>
      <p:sp>
        <p:nvSpPr>
          <p:cNvPr id="35857" name="21 CuadroTexto">
            <a:extLst>
              <a:ext uri="{FF2B5EF4-FFF2-40B4-BE49-F238E27FC236}">
                <a16:creationId xmlns:a16="http://schemas.microsoft.com/office/drawing/2014/main" id="{D1531296-D139-4E25-A636-A506D0FA4F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83114" y="549275"/>
            <a:ext cx="26638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a-ES" altLang="es-E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Eras Demi ITC" panose="020B0805030504020804" pitchFamily="34" charset="0"/>
                <a:ea typeface="+mn-ea"/>
                <a:cs typeface="+mn-cs"/>
              </a:rPr>
              <a:t>   Desarrollo humano </a:t>
            </a:r>
          </a:p>
        </p:txBody>
      </p:sp>
      <p:sp>
        <p:nvSpPr>
          <p:cNvPr id="35859" name="18 CuadroTexto">
            <a:extLst>
              <a:ext uri="{FF2B5EF4-FFF2-40B4-BE49-F238E27FC236}">
                <a16:creationId xmlns:a16="http://schemas.microsoft.com/office/drawing/2014/main" id="{619CD840-D60E-4585-AA41-649B0FA52C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24788" y="6092826"/>
            <a:ext cx="23034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altLang="es-ES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Eras Demi ITC" panose="020B0805030504020804" pitchFamily="34" charset="0"/>
                <a:ea typeface="+mn-ea"/>
                <a:cs typeface="+mn-cs"/>
              </a:rPr>
              <a:t>Patel, 2001</a:t>
            </a:r>
          </a:p>
        </p:txBody>
      </p:sp>
      <p:sp>
        <p:nvSpPr>
          <p:cNvPr id="35860" name="19 CuadroTexto">
            <a:extLst>
              <a:ext uri="{FF2B5EF4-FFF2-40B4-BE49-F238E27FC236}">
                <a16:creationId xmlns:a16="http://schemas.microsoft.com/office/drawing/2014/main" id="{3DD5F2BB-D2CC-439E-A74B-70652C2C34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8214" y="5589588"/>
            <a:ext cx="7920037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altLang="es-ES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Eras Demi ITC" panose="020B0805030504020804" pitchFamily="34" charset="0"/>
                <a:ea typeface="+mn-ea"/>
                <a:cs typeface="+mn-cs"/>
              </a:rPr>
              <a:t>Los factores que influyen en el desarrollo humano son aquellos que influyen en la salud mental y es muy probable que exista una relación dinámica entre desarrollo humano y salud mental</a:t>
            </a:r>
          </a:p>
        </p:txBody>
      </p:sp>
      <p:sp>
        <p:nvSpPr>
          <p:cNvPr id="21" name="20 Rectángulo">
            <a:extLst>
              <a:ext uri="{FF2B5EF4-FFF2-40B4-BE49-F238E27FC236}">
                <a16:creationId xmlns:a16="http://schemas.microsoft.com/office/drawing/2014/main" id="{73FFACD5-8F9F-4AB3-904D-6D3BF0A78930}"/>
              </a:ext>
            </a:extLst>
          </p:cNvPr>
          <p:cNvSpPr/>
          <p:nvPr/>
        </p:nvSpPr>
        <p:spPr>
          <a:xfrm>
            <a:off x="2135189" y="1412876"/>
            <a:ext cx="1152525" cy="720725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Eras Demi ITC" pitchFamily="34" charset="0"/>
                <a:ea typeface="+mn-ea"/>
                <a:cs typeface="+mn-cs"/>
              </a:rPr>
              <a:t>educación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Eras Demi ITC" pitchFamily="34" charset="0"/>
                <a:ea typeface="+mn-ea"/>
                <a:cs typeface="+mn-cs"/>
              </a:rPr>
              <a:t>habilidades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Eras Demi ITC" pitchFamily="34" charset="0"/>
                <a:ea typeface="+mn-ea"/>
                <a:cs typeface="+mn-cs"/>
              </a:rPr>
              <a:t>estatus salud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Eras Demi ITC" pitchFamily="34" charset="0"/>
              <a:ea typeface="+mn-ea"/>
              <a:cs typeface="+mn-cs"/>
            </a:endParaRPr>
          </a:p>
        </p:txBody>
      </p:sp>
      <p:sp>
        <p:nvSpPr>
          <p:cNvPr id="22" name="21 Rectángulo">
            <a:extLst>
              <a:ext uri="{FF2B5EF4-FFF2-40B4-BE49-F238E27FC236}">
                <a16:creationId xmlns:a16="http://schemas.microsoft.com/office/drawing/2014/main" id="{9B78EC7E-C708-4717-9C60-CEB03383D868}"/>
              </a:ext>
            </a:extLst>
          </p:cNvPr>
          <p:cNvSpPr/>
          <p:nvPr/>
        </p:nvSpPr>
        <p:spPr>
          <a:xfrm>
            <a:off x="1703389" y="3933825"/>
            <a:ext cx="1584325" cy="647700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Eras Demi ITC" pitchFamily="34" charset="0"/>
                <a:ea typeface="+mn-ea"/>
                <a:cs typeface="+mn-cs"/>
              </a:rPr>
              <a:t>Redes sociales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Eras Demi ITC" pitchFamily="34" charset="0"/>
                <a:ea typeface="+mn-ea"/>
                <a:cs typeface="+mn-cs"/>
              </a:rPr>
              <a:t>Acceso a lugares de decisión</a:t>
            </a:r>
          </a:p>
        </p:txBody>
      </p:sp>
      <p:sp>
        <p:nvSpPr>
          <p:cNvPr id="23" name="22 Rectángulo">
            <a:extLst>
              <a:ext uri="{FF2B5EF4-FFF2-40B4-BE49-F238E27FC236}">
                <a16:creationId xmlns:a16="http://schemas.microsoft.com/office/drawing/2014/main" id="{8488697A-69A2-48C6-AD31-7475541F0750}"/>
              </a:ext>
            </a:extLst>
          </p:cNvPr>
          <p:cNvSpPr/>
          <p:nvPr/>
        </p:nvSpPr>
        <p:spPr>
          <a:xfrm>
            <a:off x="7175500" y="4508500"/>
            <a:ext cx="1512888" cy="649288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0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Eras Demi ITC" pitchFamily="34" charset="0"/>
                <a:ea typeface="+mn-ea"/>
                <a:cs typeface="+mn-cs"/>
              </a:rPr>
              <a:t>Infraestrucuras</a:t>
            </a:r>
            <a:r>
              <a:rPr kumimoji="0" lang="es-E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Eras Demi ITC" pitchFamily="34" charset="0"/>
                <a:ea typeface="+mn-ea"/>
                <a:cs typeface="+mn-cs"/>
              </a:rPr>
              <a:t> básicas</a:t>
            </a:r>
          </a:p>
        </p:txBody>
      </p:sp>
      <p:sp>
        <p:nvSpPr>
          <p:cNvPr id="24" name="23 Rectángulo">
            <a:extLst>
              <a:ext uri="{FF2B5EF4-FFF2-40B4-BE49-F238E27FC236}">
                <a16:creationId xmlns:a16="http://schemas.microsoft.com/office/drawing/2014/main" id="{58B5A641-F1EC-405D-BABA-8FB0C2868C07}"/>
              </a:ext>
            </a:extLst>
          </p:cNvPr>
          <p:cNvSpPr/>
          <p:nvPr/>
        </p:nvSpPr>
        <p:spPr>
          <a:xfrm>
            <a:off x="8832850" y="3429000"/>
            <a:ext cx="1150938" cy="647700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Eras Demi ITC" pitchFamily="34" charset="0"/>
                <a:ea typeface="+mn-ea"/>
                <a:cs typeface="+mn-cs"/>
              </a:rPr>
              <a:t>Recursos ambientales</a:t>
            </a:r>
          </a:p>
        </p:txBody>
      </p:sp>
      <p:sp>
        <p:nvSpPr>
          <p:cNvPr id="25" name="24 Rectángulo">
            <a:extLst>
              <a:ext uri="{FF2B5EF4-FFF2-40B4-BE49-F238E27FC236}">
                <a16:creationId xmlns:a16="http://schemas.microsoft.com/office/drawing/2014/main" id="{9505273C-7163-4D0C-BE15-2936D50BA653}"/>
              </a:ext>
            </a:extLst>
          </p:cNvPr>
          <p:cNvSpPr/>
          <p:nvPr/>
        </p:nvSpPr>
        <p:spPr>
          <a:xfrm>
            <a:off x="8472488" y="1412875"/>
            <a:ext cx="1511300" cy="647700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Eras Demi ITC" pitchFamily="34" charset="0"/>
                <a:ea typeface="+mn-ea"/>
                <a:cs typeface="+mn-cs"/>
              </a:rPr>
              <a:t>Oportunidades de empleo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Eras Demi ITC" pitchFamily="34" charset="0"/>
                <a:ea typeface="+mn-ea"/>
                <a:cs typeface="+mn-cs"/>
              </a:rPr>
              <a:t>Recursos sociales </a:t>
            </a:r>
          </a:p>
        </p:txBody>
      </p:sp>
      <p:cxnSp>
        <p:nvCxnSpPr>
          <p:cNvPr id="27" name="26 Conector recto de flecha">
            <a:extLst>
              <a:ext uri="{FF2B5EF4-FFF2-40B4-BE49-F238E27FC236}">
                <a16:creationId xmlns:a16="http://schemas.microsoft.com/office/drawing/2014/main" id="{A88FE103-E71F-4DB6-BFE4-5DCF35B91F12}"/>
              </a:ext>
            </a:extLst>
          </p:cNvPr>
          <p:cNvCxnSpPr/>
          <p:nvPr/>
        </p:nvCxnSpPr>
        <p:spPr>
          <a:xfrm>
            <a:off x="7751763" y="1557339"/>
            <a:ext cx="576262" cy="142875"/>
          </a:xfrm>
          <a:prstGeom prst="straightConnector1">
            <a:avLst/>
          </a:prstGeom>
          <a:ln w="38100">
            <a:solidFill>
              <a:schemeClr val="bg2">
                <a:lumMod val="2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27 Conector recto de flecha">
            <a:extLst>
              <a:ext uri="{FF2B5EF4-FFF2-40B4-BE49-F238E27FC236}">
                <a16:creationId xmlns:a16="http://schemas.microsoft.com/office/drawing/2014/main" id="{71EDAB07-56CB-4E1F-8881-E1E12A349D11}"/>
              </a:ext>
            </a:extLst>
          </p:cNvPr>
          <p:cNvCxnSpPr/>
          <p:nvPr/>
        </p:nvCxnSpPr>
        <p:spPr>
          <a:xfrm>
            <a:off x="8112126" y="3789363"/>
            <a:ext cx="576263" cy="144462"/>
          </a:xfrm>
          <a:prstGeom prst="straightConnector1">
            <a:avLst/>
          </a:prstGeom>
          <a:ln w="38100">
            <a:solidFill>
              <a:schemeClr val="bg2">
                <a:lumMod val="2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28 Conector recto de flecha">
            <a:extLst>
              <a:ext uri="{FF2B5EF4-FFF2-40B4-BE49-F238E27FC236}">
                <a16:creationId xmlns:a16="http://schemas.microsoft.com/office/drawing/2014/main" id="{82218636-26D4-4B2A-A204-3AAC543AA7F9}"/>
              </a:ext>
            </a:extLst>
          </p:cNvPr>
          <p:cNvCxnSpPr/>
          <p:nvPr/>
        </p:nvCxnSpPr>
        <p:spPr>
          <a:xfrm flipV="1">
            <a:off x="6527801" y="4941889"/>
            <a:ext cx="576263" cy="71437"/>
          </a:xfrm>
          <a:prstGeom prst="straightConnector1">
            <a:avLst/>
          </a:prstGeom>
          <a:ln w="38100">
            <a:solidFill>
              <a:schemeClr val="bg2">
                <a:lumMod val="2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30 Conector recto de flecha">
            <a:extLst>
              <a:ext uri="{FF2B5EF4-FFF2-40B4-BE49-F238E27FC236}">
                <a16:creationId xmlns:a16="http://schemas.microsoft.com/office/drawing/2014/main" id="{9D9F0FE8-E7EA-4CD5-BA83-A743B932C19E}"/>
              </a:ext>
            </a:extLst>
          </p:cNvPr>
          <p:cNvCxnSpPr/>
          <p:nvPr/>
        </p:nvCxnSpPr>
        <p:spPr>
          <a:xfrm flipH="1">
            <a:off x="2855913" y="3500439"/>
            <a:ext cx="431800" cy="288925"/>
          </a:xfrm>
          <a:prstGeom prst="straightConnector1">
            <a:avLst/>
          </a:prstGeom>
          <a:ln w="38100">
            <a:solidFill>
              <a:schemeClr val="bg2">
                <a:lumMod val="2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33 Conector recto de flecha">
            <a:extLst>
              <a:ext uri="{FF2B5EF4-FFF2-40B4-BE49-F238E27FC236}">
                <a16:creationId xmlns:a16="http://schemas.microsoft.com/office/drawing/2014/main" id="{99D17843-BE7A-4BA7-B759-5562A17E3E85}"/>
              </a:ext>
            </a:extLst>
          </p:cNvPr>
          <p:cNvCxnSpPr/>
          <p:nvPr/>
        </p:nvCxnSpPr>
        <p:spPr>
          <a:xfrm flipH="1">
            <a:off x="3432175" y="1484313"/>
            <a:ext cx="431800" cy="144462"/>
          </a:xfrm>
          <a:prstGeom prst="straightConnector1">
            <a:avLst/>
          </a:prstGeom>
          <a:ln w="38100">
            <a:solidFill>
              <a:schemeClr val="bg2">
                <a:lumMod val="2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2" name="Marcador de contenido 4">
            <a:extLst>
              <a:ext uri="{FF2B5EF4-FFF2-40B4-BE49-F238E27FC236}">
                <a16:creationId xmlns:a16="http://schemas.microsoft.com/office/drawing/2014/main" id="{2B3186D7-143E-4064-B0BF-FE5A065DEA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0088" y="676656"/>
            <a:ext cx="1527048" cy="6016752"/>
          </a:xfrm>
          <a:prstGeom prst="rect">
            <a:avLst/>
          </a:prstGeom>
        </p:spPr>
      </p:pic>
      <p:pic>
        <p:nvPicPr>
          <p:cNvPr id="33" name="7 Imagen">
            <a:extLst>
              <a:ext uri="{FF2B5EF4-FFF2-40B4-BE49-F238E27FC236}">
                <a16:creationId xmlns:a16="http://schemas.microsoft.com/office/drawing/2014/main" id="{94155F72-CC4B-4255-914F-0842BE06B8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66300" y="209554"/>
            <a:ext cx="43497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715385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8216881F-E6E8-4CFF-953B-7730C9AFE70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a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D1B9D360-2414-48BD-AC4F-054426CC7D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8CC3A47-DC17-4000-8331-CDF1C04AE2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BF84DC67-4C17-47B2-998A-E7E169B525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5682" y="1526652"/>
            <a:ext cx="9485705" cy="3983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BE9D7617-2B00-4492-AD07-4869D51B69B6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6108" y="306662"/>
            <a:ext cx="1757188" cy="1165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94369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9458" name="Picture 4">
            <a:extLst>
              <a:ext uri="{FF2B5EF4-FFF2-40B4-BE49-F238E27FC236}">
                <a16:creationId xmlns:a16="http://schemas.microsoft.com/office/drawing/2014/main" id="{931DEB52-061E-40A4-9BDB-2011FB9108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91117" y="457200"/>
            <a:ext cx="8609766" cy="594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56224C2C-1BFD-46F5-89E5-0E9D869AD0B0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9611" y="215153"/>
            <a:ext cx="1757188" cy="1165522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" name="Entrada de lápiz 1">
                <a:extLst>
                  <a:ext uri="{FF2B5EF4-FFF2-40B4-BE49-F238E27FC236}">
                    <a16:creationId xmlns:a16="http://schemas.microsoft.com/office/drawing/2014/main" id="{935D52A0-34BB-48CF-A179-BB00DA5BEE87}"/>
                  </a:ext>
                </a:extLst>
              </p14:cNvPr>
              <p14:cNvContentPartPr/>
              <p14:nvPr/>
            </p14:nvContentPartPr>
            <p14:xfrm>
              <a:off x="5467424" y="556052"/>
              <a:ext cx="1145880" cy="19440"/>
            </p14:xfrm>
          </p:contentPart>
        </mc:Choice>
        <mc:Fallback xmlns="">
          <p:pic>
            <p:nvPicPr>
              <p:cNvPr id="2" name="Entrada de lápiz 1">
                <a:extLst>
                  <a:ext uri="{FF2B5EF4-FFF2-40B4-BE49-F238E27FC236}">
                    <a16:creationId xmlns:a16="http://schemas.microsoft.com/office/drawing/2014/main" id="{935D52A0-34BB-48CF-A179-BB00DA5BEE87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413424" y="448052"/>
                <a:ext cx="1253520" cy="235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3" name="Entrada de lápiz 2">
                <a:extLst>
                  <a:ext uri="{FF2B5EF4-FFF2-40B4-BE49-F238E27FC236}">
                    <a16:creationId xmlns:a16="http://schemas.microsoft.com/office/drawing/2014/main" id="{C32F43E3-4B4F-485F-8848-327632E7221F}"/>
                  </a:ext>
                </a:extLst>
              </p14:cNvPr>
              <p14:cNvContentPartPr/>
              <p14:nvPr/>
            </p14:nvContentPartPr>
            <p14:xfrm>
              <a:off x="5222264" y="6249812"/>
              <a:ext cx="360" cy="360"/>
            </p14:xfrm>
          </p:contentPart>
        </mc:Choice>
        <mc:Fallback xmlns="">
          <p:pic>
            <p:nvPicPr>
              <p:cNvPr id="3" name="Entrada de lápiz 2">
                <a:extLst>
                  <a:ext uri="{FF2B5EF4-FFF2-40B4-BE49-F238E27FC236}">
                    <a16:creationId xmlns:a16="http://schemas.microsoft.com/office/drawing/2014/main" id="{C32F43E3-4B4F-485F-8848-327632E7221F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168264" y="6141812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4" name="Entrada de lápiz 3">
                <a:extLst>
                  <a:ext uri="{FF2B5EF4-FFF2-40B4-BE49-F238E27FC236}">
                    <a16:creationId xmlns:a16="http://schemas.microsoft.com/office/drawing/2014/main" id="{7604F5C7-5EC5-423F-834A-38CD45B8E4F1}"/>
                  </a:ext>
                </a:extLst>
              </p14:cNvPr>
              <p14:cNvContentPartPr/>
              <p14:nvPr/>
            </p14:nvContentPartPr>
            <p14:xfrm>
              <a:off x="5231264" y="6210932"/>
              <a:ext cx="1779120" cy="97920"/>
            </p14:xfrm>
          </p:contentPart>
        </mc:Choice>
        <mc:Fallback xmlns="">
          <p:pic>
            <p:nvPicPr>
              <p:cNvPr id="4" name="Entrada de lápiz 3">
                <a:extLst>
                  <a:ext uri="{FF2B5EF4-FFF2-40B4-BE49-F238E27FC236}">
                    <a16:creationId xmlns:a16="http://schemas.microsoft.com/office/drawing/2014/main" id="{7604F5C7-5EC5-423F-834A-38CD45B8E4F1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177624" y="6103292"/>
                <a:ext cx="1886760" cy="313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5" name="Entrada de lápiz 4">
                <a:extLst>
                  <a:ext uri="{FF2B5EF4-FFF2-40B4-BE49-F238E27FC236}">
                    <a16:creationId xmlns:a16="http://schemas.microsoft.com/office/drawing/2014/main" id="{B43FCEB2-7349-4101-9337-D413815F0474}"/>
                  </a:ext>
                </a:extLst>
              </p14:cNvPr>
              <p14:cNvContentPartPr/>
              <p14:nvPr/>
            </p14:nvContentPartPr>
            <p14:xfrm>
              <a:off x="9112784" y="1997492"/>
              <a:ext cx="919800" cy="444600"/>
            </p14:xfrm>
          </p:contentPart>
        </mc:Choice>
        <mc:Fallback xmlns="">
          <p:pic>
            <p:nvPicPr>
              <p:cNvPr id="5" name="Entrada de lápiz 4">
                <a:extLst>
                  <a:ext uri="{FF2B5EF4-FFF2-40B4-BE49-F238E27FC236}">
                    <a16:creationId xmlns:a16="http://schemas.microsoft.com/office/drawing/2014/main" id="{B43FCEB2-7349-4101-9337-D413815F0474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9104144" y="1988852"/>
                <a:ext cx="937440" cy="462240"/>
              </a:xfrm>
              <a:prstGeom prst="rect">
                <a:avLst/>
              </a:prstGeom>
            </p:spPr>
          </p:pic>
        </mc:Fallback>
      </mc:AlternateContent>
      <p:grpSp>
        <p:nvGrpSpPr>
          <p:cNvPr id="9" name="Grupo 8">
            <a:extLst>
              <a:ext uri="{FF2B5EF4-FFF2-40B4-BE49-F238E27FC236}">
                <a16:creationId xmlns:a16="http://schemas.microsoft.com/office/drawing/2014/main" id="{A0E0F176-1ADF-48F6-9202-4AE2A908415F}"/>
              </a:ext>
            </a:extLst>
          </p:cNvPr>
          <p:cNvGrpSpPr/>
          <p:nvPr/>
        </p:nvGrpSpPr>
        <p:grpSpPr>
          <a:xfrm>
            <a:off x="9530024" y="2431652"/>
            <a:ext cx="28800" cy="19440"/>
            <a:chOff x="9530024" y="2431652"/>
            <a:chExt cx="28800" cy="194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6" name="Entrada de lápiz 5">
                  <a:extLst>
                    <a:ext uri="{FF2B5EF4-FFF2-40B4-BE49-F238E27FC236}">
                      <a16:creationId xmlns:a16="http://schemas.microsoft.com/office/drawing/2014/main" id="{8C53F8B4-C9A7-4A00-ADA3-39CFCB0E421D}"/>
                    </a:ext>
                  </a:extLst>
                </p14:cNvPr>
                <p14:cNvContentPartPr/>
                <p14:nvPr/>
              </p14:nvContentPartPr>
              <p14:xfrm>
                <a:off x="9558464" y="2450732"/>
                <a:ext cx="360" cy="360"/>
              </p14:xfrm>
            </p:contentPart>
          </mc:Choice>
          <mc:Fallback xmlns="">
            <p:pic>
              <p:nvPicPr>
                <p:cNvPr id="6" name="Entrada de lápiz 5">
                  <a:extLst>
                    <a:ext uri="{FF2B5EF4-FFF2-40B4-BE49-F238E27FC236}">
                      <a16:creationId xmlns:a16="http://schemas.microsoft.com/office/drawing/2014/main" id="{8C53F8B4-C9A7-4A00-ADA3-39CFCB0E421D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9549824" y="2441732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8" name="Entrada de lápiz 7">
                  <a:extLst>
                    <a:ext uri="{FF2B5EF4-FFF2-40B4-BE49-F238E27FC236}">
                      <a16:creationId xmlns:a16="http://schemas.microsoft.com/office/drawing/2014/main" id="{D9689985-DE3F-4223-B670-B6DC3FCA85A5}"/>
                    </a:ext>
                  </a:extLst>
                </p14:cNvPr>
                <p14:cNvContentPartPr/>
                <p14:nvPr/>
              </p14:nvContentPartPr>
              <p14:xfrm>
                <a:off x="9530024" y="2431652"/>
                <a:ext cx="360" cy="360"/>
              </p14:xfrm>
            </p:contentPart>
          </mc:Choice>
          <mc:Fallback xmlns="">
            <p:pic>
              <p:nvPicPr>
                <p:cNvPr id="8" name="Entrada de lápiz 7">
                  <a:extLst>
                    <a:ext uri="{FF2B5EF4-FFF2-40B4-BE49-F238E27FC236}">
                      <a16:creationId xmlns:a16="http://schemas.microsoft.com/office/drawing/2014/main" id="{D9689985-DE3F-4223-B670-B6DC3FCA85A5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9521384" y="2423012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10" name="Entrada de lápiz 9">
                <a:extLst>
                  <a:ext uri="{FF2B5EF4-FFF2-40B4-BE49-F238E27FC236}">
                    <a16:creationId xmlns:a16="http://schemas.microsoft.com/office/drawing/2014/main" id="{B8661541-E5C8-4703-BA3E-7ECA6B00084E}"/>
                  </a:ext>
                </a:extLst>
              </p14:cNvPr>
              <p14:cNvContentPartPr/>
              <p14:nvPr/>
            </p14:nvContentPartPr>
            <p14:xfrm>
              <a:off x="1893344" y="2176412"/>
              <a:ext cx="1011960" cy="661320"/>
            </p14:xfrm>
          </p:contentPart>
        </mc:Choice>
        <mc:Fallback xmlns="">
          <p:pic>
            <p:nvPicPr>
              <p:cNvPr id="10" name="Entrada de lápiz 9">
                <a:extLst>
                  <a:ext uri="{FF2B5EF4-FFF2-40B4-BE49-F238E27FC236}">
                    <a16:creationId xmlns:a16="http://schemas.microsoft.com/office/drawing/2014/main" id="{B8661541-E5C8-4703-BA3E-7ECA6B00084E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1884704" y="2167412"/>
                <a:ext cx="1029600" cy="678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11" name="Entrada de lápiz 10">
                <a:extLst>
                  <a:ext uri="{FF2B5EF4-FFF2-40B4-BE49-F238E27FC236}">
                    <a16:creationId xmlns:a16="http://schemas.microsoft.com/office/drawing/2014/main" id="{53EEE368-CF8C-45C5-BB49-AE91A1651E05}"/>
                  </a:ext>
                </a:extLst>
              </p14:cNvPr>
              <p14:cNvContentPartPr/>
              <p14:nvPr/>
            </p14:nvContentPartPr>
            <p14:xfrm>
              <a:off x="1818104" y="3534692"/>
              <a:ext cx="1011960" cy="661320"/>
            </p14:xfrm>
          </p:contentPart>
        </mc:Choice>
        <mc:Fallback xmlns="">
          <p:pic>
            <p:nvPicPr>
              <p:cNvPr id="11" name="Entrada de lápiz 10">
                <a:extLst>
                  <a:ext uri="{FF2B5EF4-FFF2-40B4-BE49-F238E27FC236}">
                    <a16:creationId xmlns:a16="http://schemas.microsoft.com/office/drawing/2014/main" id="{53EEE368-CF8C-45C5-BB49-AE91A1651E05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1809464" y="3526052"/>
                <a:ext cx="1029600" cy="67896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32 Rectángulo">
            <a:extLst>
              <a:ext uri="{FF2B5EF4-FFF2-40B4-BE49-F238E27FC236}">
                <a16:creationId xmlns:a16="http://schemas.microsoft.com/office/drawing/2014/main" id="{108156B4-3C9A-9DE3-3EAE-207C6D510FA1}"/>
              </a:ext>
            </a:extLst>
          </p:cNvPr>
          <p:cNvSpPr/>
          <p:nvPr/>
        </p:nvSpPr>
        <p:spPr>
          <a:xfrm>
            <a:off x="1524000" y="0"/>
            <a:ext cx="9144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ca-E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6" name="5 Triángulo isósceles">
            <a:extLst>
              <a:ext uri="{FF2B5EF4-FFF2-40B4-BE49-F238E27FC236}">
                <a16:creationId xmlns:a16="http://schemas.microsoft.com/office/drawing/2014/main" id="{98DE702E-3DFF-7DBB-36BF-3EEFAE2EF5C3}"/>
              </a:ext>
            </a:extLst>
          </p:cNvPr>
          <p:cNvSpPr/>
          <p:nvPr/>
        </p:nvSpPr>
        <p:spPr>
          <a:xfrm>
            <a:off x="2351088" y="908050"/>
            <a:ext cx="7345362" cy="5329238"/>
          </a:xfrm>
          <a:prstGeom prst="triangle">
            <a:avLst/>
          </a:prstGeom>
          <a:solidFill>
            <a:schemeClr val="bg2">
              <a:lumMod val="5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ca-ES">
              <a:solidFill>
                <a:prstClr val="white"/>
              </a:solidFill>
              <a:latin typeface="Calibri"/>
            </a:endParaRPr>
          </a:p>
        </p:txBody>
      </p:sp>
      <p:cxnSp>
        <p:nvCxnSpPr>
          <p:cNvPr id="8" name="7 Conector recto">
            <a:extLst>
              <a:ext uri="{FF2B5EF4-FFF2-40B4-BE49-F238E27FC236}">
                <a16:creationId xmlns:a16="http://schemas.microsoft.com/office/drawing/2014/main" id="{0155E59D-8CBE-15C9-40F2-4538CA86F1D5}"/>
              </a:ext>
            </a:extLst>
          </p:cNvPr>
          <p:cNvCxnSpPr/>
          <p:nvPr/>
        </p:nvCxnSpPr>
        <p:spPr>
          <a:xfrm>
            <a:off x="5159375" y="2133600"/>
            <a:ext cx="1728788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9 Conector recto">
            <a:extLst>
              <a:ext uri="{FF2B5EF4-FFF2-40B4-BE49-F238E27FC236}">
                <a16:creationId xmlns:a16="http://schemas.microsoft.com/office/drawing/2014/main" id="{E21A1821-18A6-1E6B-3861-C55296770D1F}"/>
              </a:ext>
            </a:extLst>
          </p:cNvPr>
          <p:cNvCxnSpPr/>
          <p:nvPr/>
        </p:nvCxnSpPr>
        <p:spPr>
          <a:xfrm>
            <a:off x="4583113" y="2997200"/>
            <a:ext cx="2881312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11 Conector recto">
            <a:extLst>
              <a:ext uri="{FF2B5EF4-FFF2-40B4-BE49-F238E27FC236}">
                <a16:creationId xmlns:a16="http://schemas.microsoft.com/office/drawing/2014/main" id="{D7CE9AE0-E9CF-3B18-F8A3-215ACA926E7D}"/>
              </a:ext>
            </a:extLst>
          </p:cNvPr>
          <p:cNvCxnSpPr/>
          <p:nvPr/>
        </p:nvCxnSpPr>
        <p:spPr>
          <a:xfrm>
            <a:off x="3863975" y="4005263"/>
            <a:ext cx="4319588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14 Conector recto">
            <a:extLst>
              <a:ext uri="{FF2B5EF4-FFF2-40B4-BE49-F238E27FC236}">
                <a16:creationId xmlns:a16="http://schemas.microsoft.com/office/drawing/2014/main" id="{608A0624-9E88-C965-EC76-F01F2D0B2E96}"/>
              </a:ext>
            </a:extLst>
          </p:cNvPr>
          <p:cNvCxnSpPr/>
          <p:nvPr/>
        </p:nvCxnSpPr>
        <p:spPr>
          <a:xfrm>
            <a:off x="3143250" y="5084763"/>
            <a:ext cx="5761038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872" name="23 CuadroTexto">
            <a:extLst>
              <a:ext uri="{FF2B5EF4-FFF2-40B4-BE49-F238E27FC236}">
                <a16:creationId xmlns:a16="http://schemas.microsoft.com/office/drawing/2014/main" id="{433D2C1A-3000-5611-AFE2-E987C09CCE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16501" y="5300664"/>
            <a:ext cx="208756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ca-ES" altLang="es-ES" sz="1400">
                <a:solidFill>
                  <a:srgbClr val="FFFF00"/>
                </a:solidFill>
                <a:latin typeface="Eras Demi ITC" panose="020B0805030504020804" pitchFamily="34" charset="0"/>
                <a:cs typeface="Arial" panose="020B0604020202020204" pitchFamily="34" charset="0"/>
              </a:rPr>
              <a:t>Asegurar un positivo inicio de vida</a:t>
            </a:r>
          </a:p>
        </p:txBody>
      </p:sp>
      <p:sp>
        <p:nvSpPr>
          <p:cNvPr id="36873" name="26 CuadroTexto">
            <a:extLst>
              <a:ext uri="{FF2B5EF4-FFF2-40B4-BE49-F238E27FC236}">
                <a16:creationId xmlns:a16="http://schemas.microsoft.com/office/drawing/2014/main" id="{EA40597C-AE1F-6A23-CF9F-198C9B04EB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32626" y="5013325"/>
            <a:ext cx="2735263" cy="1276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ca-ES" altLang="es-ES" sz="1100">
                <a:solidFill>
                  <a:prstClr val="white"/>
                </a:solidFill>
                <a:latin typeface="Eras Demi ITC" panose="020B0805030504020804" pitchFamily="34" charset="0"/>
                <a:cs typeface="Arial" panose="020B0604020202020204" pitchFamily="34" charset="0"/>
              </a:rPr>
              <a:t>Mejorar: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ca-ES" altLang="es-ES" sz="1100">
                <a:solidFill>
                  <a:prstClr val="white"/>
                </a:solidFill>
                <a:latin typeface="Eras Demi ITC" panose="020B0805030504020804" pitchFamily="34" charset="0"/>
                <a:cs typeface="Arial" panose="020B0604020202020204" pitchFamily="34" charset="0"/>
              </a:rPr>
              <a:t>Salud padres y parental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ca-ES" altLang="es-ES" sz="1100">
                <a:solidFill>
                  <a:prstClr val="white"/>
                </a:solidFill>
                <a:latin typeface="Eras Demi ITC" panose="020B0805030504020804" pitchFamily="34" charset="0"/>
                <a:cs typeface="Arial" panose="020B0604020202020204" pitchFamily="34" charset="0"/>
              </a:rPr>
              <a:t>Capacitación social y emocional en escuelas sanas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ca-ES" altLang="es-ES" sz="1100">
                <a:solidFill>
                  <a:prstClr val="white"/>
                </a:solidFill>
                <a:latin typeface="Eras Demi ITC" panose="020B0805030504020804" pitchFamily="34" charset="0"/>
                <a:cs typeface="Arial" panose="020B0604020202020204" pitchFamily="34" charset="0"/>
              </a:rPr>
              <a:t>Intervenciones tempranas en trastornos emocionales y de la conducta</a:t>
            </a:r>
          </a:p>
        </p:txBody>
      </p:sp>
      <p:sp>
        <p:nvSpPr>
          <p:cNvPr id="36874" name="27 CuadroTexto">
            <a:extLst>
              <a:ext uri="{FF2B5EF4-FFF2-40B4-BE49-F238E27FC236}">
                <a16:creationId xmlns:a16="http://schemas.microsoft.com/office/drawing/2014/main" id="{23703F48-76C9-7476-99BB-D122BD3839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59375" y="4221164"/>
            <a:ext cx="194468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ca-ES" altLang="es-ES" sz="1400">
                <a:solidFill>
                  <a:srgbClr val="FFFF00"/>
                </a:solidFill>
                <a:latin typeface="Eras Demi ITC" panose="020B0805030504020804" pitchFamily="34" charset="0"/>
                <a:cs typeface="Arial" panose="020B0604020202020204" pitchFamily="34" charset="0"/>
              </a:rPr>
              <a:t>Resiliencia y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ca-ES" altLang="es-ES" sz="1400">
                <a:solidFill>
                  <a:srgbClr val="FFFF00"/>
                </a:solidFill>
                <a:latin typeface="Eras Demi ITC" panose="020B0805030504020804" pitchFamily="34" charset="0"/>
                <a:cs typeface="Arial" panose="020B0604020202020204" pitchFamily="34" charset="0"/>
              </a:rPr>
              <a:t>base sólida</a:t>
            </a:r>
          </a:p>
        </p:txBody>
      </p:sp>
      <p:sp>
        <p:nvSpPr>
          <p:cNvPr id="36875" name="28 CuadroTexto">
            <a:extLst>
              <a:ext uri="{FF2B5EF4-FFF2-40B4-BE49-F238E27FC236}">
                <a16:creationId xmlns:a16="http://schemas.microsoft.com/office/drawing/2014/main" id="{B0A96EA8-0022-2F70-989D-6A359AC90D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16725" y="4221164"/>
            <a:ext cx="2159000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ca-ES" altLang="es-ES" sz="1100">
                <a:solidFill>
                  <a:prstClr val="white"/>
                </a:solidFill>
                <a:latin typeface="Eras Demi ITC" panose="020B0805030504020804" pitchFamily="34" charset="0"/>
                <a:cs typeface="Arial" panose="020B0604020202020204" pitchFamily="34" charset="0"/>
              </a:rPr>
              <a:t>Promover: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ca-ES" altLang="es-ES" sz="1100">
                <a:solidFill>
                  <a:prstClr val="white"/>
                </a:solidFill>
                <a:latin typeface="Eras Demi ITC" panose="020B0805030504020804" pitchFamily="34" charset="0"/>
                <a:cs typeface="Arial" panose="020B0604020202020204" pitchFamily="34" charset="0"/>
              </a:rPr>
              <a:t>Empleo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ca-ES" altLang="es-ES" sz="1100">
                <a:solidFill>
                  <a:prstClr val="white"/>
                </a:solidFill>
                <a:latin typeface="Eras Demi ITC" panose="020B0805030504020804" pitchFamily="34" charset="0"/>
                <a:cs typeface="Arial" panose="020B0604020202020204" pitchFamily="34" charset="0"/>
              </a:rPr>
              <a:t>Casas habitables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ca-ES" altLang="es-ES" sz="1100">
                <a:solidFill>
                  <a:prstClr val="white"/>
                </a:solidFill>
                <a:latin typeface="Eras Demi ITC" panose="020B0805030504020804" pitchFamily="34" charset="0"/>
                <a:cs typeface="Arial" panose="020B0604020202020204" pitchFamily="34" charset="0"/>
              </a:rPr>
              <a:t>Ambiente de productividad</a:t>
            </a:r>
          </a:p>
        </p:txBody>
      </p:sp>
      <p:sp>
        <p:nvSpPr>
          <p:cNvPr id="36876" name="29 CuadroTexto">
            <a:extLst>
              <a:ext uri="{FF2B5EF4-FFF2-40B4-BE49-F238E27FC236}">
                <a16:creationId xmlns:a16="http://schemas.microsoft.com/office/drawing/2014/main" id="{ADEB9E25-3987-D949-4DA3-F00644B1C7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03839" y="3141664"/>
            <a:ext cx="1512887" cy="73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ca-ES" altLang="es-ES" sz="1400">
                <a:solidFill>
                  <a:srgbClr val="FFFF00"/>
                </a:solidFill>
                <a:latin typeface="Eras Demi ITC" panose="020B0805030504020804" pitchFamily="34" charset="0"/>
                <a:cs typeface="Arial" panose="020B0604020202020204" pitchFamily="34" charset="0"/>
              </a:rPr>
              <a:t>Bienestar mental y físico integrado</a:t>
            </a:r>
          </a:p>
        </p:txBody>
      </p:sp>
      <p:sp>
        <p:nvSpPr>
          <p:cNvPr id="36877" name="30 CuadroTexto">
            <a:extLst>
              <a:ext uri="{FF2B5EF4-FFF2-40B4-BE49-F238E27FC236}">
                <a16:creationId xmlns:a16="http://schemas.microsoft.com/office/drawing/2014/main" id="{038EAF6B-6126-EB46-6B20-1697C96CD0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43701" y="3068639"/>
            <a:ext cx="1584325" cy="1277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ca-ES" altLang="es-ES" sz="1100">
                <a:solidFill>
                  <a:prstClr val="white"/>
                </a:solidFill>
                <a:latin typeface="Eras Demi ITC" panose="020B0805030504020804" pitchFamily="34" charset="0"/>
                <a:cs typeface="Arial" panose="020B0604020202020204" pitchFamily="34" charset="0"/>
              </a:rPr>
              <a:t>Mejorar: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ca-ES" altLang="es-ES" sz="1100">
                <a:solidFill>
                  <a:prstClr val="white"/>
                </a:solidFill>
                <a:latin typeface="Eras Demi ITC" panose="020B0805030504020804" pitchFamily="34" charset="0"/>
                <a:cs typeface="Arial" panose="020B0604020202020204" pitchFamily="34" charset="0"/>
              </a:rPr>
              <a:t>Actividad física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ca-ES" altLang="es-ES" sz="1100">
                <a:solidFill>
                  <a:prstClr val="white"/>
                </a:solidFill>
                <a:latin typeface="Eras Demi ITC" panose="020B0805030504020804" pitchFamily="34" charset="0"/>
                <a:cs typeface="Arial" panose="020B0604020202020204" pitchFamily="34" charset="0"/>
              </a:rPr>
              <a:t>Alimentación sana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ca-ES" altLang="es-ES" sz="1100">
                <a:solidFill>
                  <a:prstClr val="white"/>
                </a:solidFill>
                <a:latin typeface="Eras Demi ITC" panose="020B0805030504020804" pitchFamily="34" charset="0"/>
                <a:cs typeface="Arial" panose="020B0604020202020204" pitchFamily="34" charset="0"/>
              </a:rPr>
              <a:t>Salud sexual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ca-ES" altLang="es-ES" sz="1100">
                <a:solidFill>
                  <a:prstClr val="white"/>
                </a:solidFill>
                <a:latin typeface="Eras Demi ITC" panose="020B0805030504020804" pitchFamily="34" charset="0"/>
                <a:cs typeface="Arial" panose="020B0604020202020204" pitchFamily="34" charset="0"/>
              </a:rPr>
              <a:t>Controles de salud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None/>
            </a:pPr>
            <a:endParaRPr lang="ca-ES" altLang="es-ES" sz="1100">
              <a:solidFill>
                <a:prstClr val="black"/>
              </a:solidFill>
              <a:latin typeface="Eras Demi ITC" panose="020B0805030504020804" pitchFamily="34" charset="0"/>
              <a:cs typeface="Arial" panose="020B0604020202020204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None/>
            </a:pPr>
            <a:endParaRPr lang="ca-ES" altLang="es-ES" sz="1100">
              <a:solidFill>
                <a:prstClr val="black"/>
              </a:solidFill>
              <a:latin typeface="Eras Demi ITC" panose="020B0805030504020804" pitchFamily="34" charset="0"/>
              <a:cs typeface="Arial" panose="020B0604020202020204" pitchFamily="34" charset="0"/>
            </a:endParaRPr>
          </a:p>
        </p:txBody>
      </p:sp>
      <p:sp>
        <p:nvSpPr>
          <p:cNvPr id="36878" name="31 CuadroTexto">
            <a:extLst>
              <a:ext uri="{FF2B5EF4-FFF2-40B4-BE49-F238E27FC236}">
                <a16:creationId xmlns:a16="http://schemas.microsoft.com/office/drawing/2014/main" id="{E7818591-BA7D-83F4-F9D7-0D2ABEC355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59376" y="2060575"/>
            <a:ext cx="1800225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ca-ES" altLang="es-ES" sz="1400">
                <a:solidFill>
                  <a:srgbClr val="FFFF00"/>
                </a:solidFill>
                <a:latin typeface="Eras Demi ITC" panose="020B0805030504020804" pitchFamily="34" charset="0"/>
                <a:cs typeface="Arial" panose="020B0604020202020204" pitchFamily="34" charset="0"/>
              </a:rPr>
              <a:t>Desarrollar comunidades articuladas y sostenibles</a:t>
            </a:r>
          </a:p>
        </p:txBody>
      </p:sp>
      <p:sp>
        <p:nvSpPr>
          <p:cNvPr id="16" name="15 Flecha derecha">
            <a:extLst>
              <a:ext uri="{FF2B5EF4-FFF2-40B4-BE49-F238E27FC236}">
                <a16:creationId xmlns:a16="http://schemas.microsoft.com/office/drawing/2014/main" id="{8B765CD9-8089-E603-7866-F6E9DB699504}"/>
              </a:ext>
            </a:extLst>
          </p:cNvPr>
          <p:cNvSpPr/>
          <p:nvPr/>
        </p:nvSpPr>
        <p:spPr>
          <a:xfrm rot="14065778">
            <a:off x="8041482" y="3967957"/>
            <a:ext cx="1800225" cy="576262"/>
          </a:xfrm>
          <a:prstGeom prst="rightArrow">
            <a:avLst>
              <a:gd name="adj1" fmla="val 50000"/>
              <a:gd name="adj2" fmla="val 50000"/>
            </a:avLst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ca-E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7" name="16 CuadroTexto">
            <a:extLst>
              <a:ext uri="{FF2B5EF4-FFF2-40B4-BE49-F238E27FC236}">
                <a16:creationId xmlns:a16="http://schemas.microsoft.com/office/drawing/2014/main" id="{0C79268B-5334-0C3A-9CDA-E44DF26E4D31}"/>
              </a:ext>
            </a:extLst>
          </p:cNvPr>
          <p:cNvSpPr txBox="1"/>
          <p:nvPr/>
        </p:nvSpPr>
        <p:spPr>
          <a:xfrm>
            <a:off x="9336088" y="3716338"/>
            <a:ext cx="1873250" cy="8318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ca-ES" sz="1600" dirty="0" err="1">
                <a:solidFill>
                  <a:prstClr val="white">
                    <a:lumMod val="95000"/>
                  </a:prstClr>
                </a:solidFill>
                <a:latin typeface="Eras Demi ITC" pitchFamily="34" charset="0"/>
                <a:cs typeface="Arial" panose="020B0604020202020204" pitchFamily="34" charset="0"/>
              </a:rPr>
              <a:t>Promover</a:t>
            </a:r>
            <a:r>
              <a:rPr lang="ca-ES" sz="1600" dirty="0">
                <a:solidFill>
                  <a:prstClr val="white">
                    <a:lumMod val="95000"/>
                  </a:prstClr>
                </a:solidFill>
                <a:latin typeface="Eras Demi ITC" pitchFamily="34" charset="0"/>
                <a:cs typeface="Arial" panose="020B0604020202020204" pitchFamily="34" charset="0"/>
              </a:rPr>
              <a:t> factores de </a:t>
            </a:r>
            <a:r>
              <a:rPr lang="ca-ES" sz="1600" dirty="0" err="1">
                <a:solidFill>
                  <a:prstClr val="white">
                    <a:lumMod val="95000"/>
                  </a:prstClr>
                </a:solidFill>
                <a:latin typeface="Eras Demi ITC" pitchFamily="34" charset="0"/>
                <a:cs typeface="Arial" panose="020B0604020202020204" pitchFamily="34" charset="0"/>
              </a:rPr>
              <a:t>protección</a:t>
            </a:r>
            <a:endParaRPr lang="ca-ES" sz="1600" dirty="0">
              <a:solidFill>
                <a:prstClr val="white">
                  <a:lumMod val="95000"/>
                </a:prstClr>
              </a:solidFill>
              <a:latin typeface="Eras Demi ITC" pitchFamily="34" charset="0"/>
              <a:cs typeface="Arial" panose="020B0604020202020204" pitchFamily="34" charset="0"/>
            </a:endParaRPr>
          </a:p>
        </p:txBody>
      </p:sp>
      <p:sp>
        <p:nvSpPr>
          <p:cNvPr id="18" name="17 Flecha derecha">
            <a:extLst>
              <a:ext uri="{FF2B5EF4-FFF2-40B4-BE49-F238E27FC236}">
                <a16:creationId xmlns:a16="http://schemas.microsoft.com/office/drawing/2014/main" id="{96A5643A-128B-86F5-A15C-CF54F16F74F8}"/>
              </a:ext>
            </a:extLst>
          </p:cNvPr>
          <p:cNvSpPr/>
          <p:nvPr/>
        </p:nvSpPr>
        <p:spPr>
          <a:xfrm rot="7408717">
            <a:off x="2116139" y="4051301"/>
            <a:ext cx="1800225" cy="574675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2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ca-E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9" name="18 CuadroTexto">
            <a:extLst>
              <a:ext uri="{FF2B5EF4-FFF2-40B4-BE49-F238E27FC236}">
                <a16:creationId xmlns:a16="http://schemas.microsoft.com/office/drawing/2014/main" id="{5BD4D48E-3CCC-BB08-ECC7-93DD76031EE5}"/>
              </a:ext>
            </a:extLst>
          </p:cNvPr>
          <p:cNvSpPr txBox="1"/>
          <p:nvPr/>
        </p:nvSpPr>
        <p:spPr>
          <a:xfrm>
            <a:off x="1631951" y="3716338"/>
            <a:ext cx="2303463" cy="8318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ca-ES" sz="1600" dirty="0" err="1">
                <a:solidFill>
                  <a:prstClr val="white">
                    <a:lumMod val="95000"/>
                  </a:prstClr>
                </a:solidFill>
                <a:latin typeface="Eras Demi ITC" pitchFamily="34" charset="0"/>
                <a:cs typeface="Arial" panose="020B0604020202020204" pitchFamily="34" charset="0"/>
              </a:rPr>
              <a:t>Reducir</a:t>
            </a:r>
            <a:endParaRPr lang="ca-ES" sz="1600" dirty="0">
              <a:solidFill>
                <a:prstClr val="white">
                  <a:lumMod val="95000"/>
                </a:prstClr>
              </a:solidFill>
              <a:latin typeface="Eras Demi ITC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ca-ES" sz="1600" dirty="0">
                <a:solidFill>
                  <a:prstClr val="white">
                    <a:lumMod val="95000"/>
                  </a:prstClr>
                </a:solidFill>
                <a:latin typeface="Eras Demi ITC" pitchFamily="34" charset="0"/>
                <a:cs typeface="Arial" panose="020B0604020202020204" pitchFamily="34" charset="0"/>
              </a:rPr>
              <a:t>factores de</a:t>
            </a:r>
          </a:p>
          <a:p>
            <a:pPr>
              <a:defRPr/>
            </a:pPr>
            <a:r>
              <a:rPr lang="ca-ES" sz="1600" dirty="0" err="1">
                <a:solidFill>
                  <a:prstClr val="white">
                    <a:lumMod val="95000"/>
                  </a:prstClr>
                </a:solidFill>
                <a:latin typeface="Eras Demi ITC" pitchFamily="34" charset="0"/>
                <a:cs typeface="Arial" panose="020B0604020202020204" pitchFamily="34" charset="0"/>
              </a:rPr>
              <a:t>riesgo</a:t>
            </a:r>
            <a:endParaRPr lang="ca-ES" sz="1600" dirty="0">
              <a:solidFill>
                <a:prstClr val="white">
                  <a:lumMod val="95000"/>
                </a:prstClr>
              </a:solidFill>
              <a:latin typeface="Eras Demi ITC" pitchFamily="34" charset="0"/>
              <a:cs typeface="Arial" panose="020B0604020202020204" pitchFamily="34" charset="0"/>
            </a:endParaRPr>
          </a:p>
        </p:txBody>
      </p:sp>
      <p:sp>
        <p:nvSpPr>
          <p:cNvPr id="20" name="19 CuadroTexto">
            <a:extLst>
              <a:ext uri="{FF2B5EF4-FFF2-40B4-BE49-F238E27FC236}">
                <a16:creationId xmlns:a16="http://schemas.microsoft.com/office/drawing/2014/main" id="{EF0C793E-1CB6-592A-17AC-8D39B296BD19}"/>
              </a:ext>
            </a:extLst>
          </p:cNvPr>
          <p:cNvSpPr txBox="1"/>
          <p:nvPr/>
        </p:nvSpPr>
        <p:spPr>
          <a:xfrm>
            <a:off x="9299576" y="6453188"/>
            <a:ext cx="1368425" cy="2778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ca-ES" sz="1200" dirty="0" err="1">
                <a:solidFill>
                  <a:prstClr val="white">
                    <a:lumMod val="95000"/>
                  </a:prstClr>
                </a:solidFill>
                <a:latin typeface="Eras Demi ITC" pitchFamily="34" charset="0"/>
                <a:cs typeface="Arial" panose="020B0604020202020204" pitchFamily="34" charset="0"/>
              </a:rPr>
              <a:t>Nurse</a:t>
            </a:r>
            <a:r>
              <a:rPr lang="ca-ES" sz="1200" dirty="0">
                <a:solidFill>
                  <a:prstClr val="white">
                    <a:lumMod val="95000"/>
                  </a:prstClr>
                </a:solidFill>
                <a:latin typeface="Eras Demi ITC" pitchFamily="34" charset="0"/>
                <a:cs typeface="Arial" panose="020B0604020202020204" pitchFamily="34" charset="0"/>
              </a:rPr>
              <a:t>, 2008</a:t>
            </a:r>
          </a:p>
        </p:txBody>
      </p:sp>
      <p:sp>
        <p:nvSpPr>
          <p:cNvPr id="22" name="21 CuadroTexto">
            <a:extLst>
              <a:ext uri="{FF2B5EF4-FFF2-40B4-BE49-F238E27FC236}">
                <a16:creationId xmlns:a16="http://schemas.microsoft.com/office/drawing/2014/main" id="{4F54F4F7-0E08-DE09-94D3-2D6899F3036B}"/>
              </a:ext>
            </a:extLst>
          </p:cNvPr>
          <p:cNvSpPr txBox="1"/>
          <p:nvPr/>
        </p:nvSpPr>
        <p:spPr>
          <a:xfrm>
            <a:off x="3143250" y="5013326"/>
            <a:ext cx="2089150" cy="16160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ca-ES" sz="1100" dirty="0">
                <a:solidFill>
                  <a:prstClr val="white">
                    <a:lumMod val="95000"/>
                  </a:prstClr>
                </a:solidFill>
                <a:latin typeface="Eras Demi ITC" pitchFamily="34" charset="0"/>
                <a:cs typeface="Arial" panose="020B0604020202020204" pitchFamily="34" charset="0"/>
              </a:rPr>
              <a:t>Prevenir y </a:t>
            </a:r>
            <a:r>
              <a:rPr lang="ca-ES" sz="1100" dirty="0" err="1">
                <a:solidFill>
                  <a:prstClr val="white">
                    <a:lumMod val="95000"/>
                  </a:prstClr>
                </a:solidFill>
                <a:latin typeface="Eras Demi ITC" pitchFamily="34" charset="0"/>
                <a:cs typeface="Arial" panose="020B0604020202020204" pitchFamily="34" charset="0"/>
              </a:rPr>
              <a:t>reducir</a:t>
            </a:r>
            <a:r>
              <a:rPr lang="ca-ES" sz="1100" dirty="0">
                <a:solidFill>
                  <a:prstClr val="white">
                    <a:lumMod val="95000"/>
                  </a:prstClr>
                </a:solidFill>
                <a:latin typeface="Eras Demi ITC" pitchFamily="34" charset="0"/>
                <a:cs typeface="Arial" panose="020B0604020202020204" pitchFamily="34" charset="0"/>
              </a:rPr>
              <a:t> el impacto de las </a:t>
            </a:r>
            <a:r>
              <a:rPr lang="ca-ES" sz="1100" dirty="0" err="1">
                <a:solidFill>
                  <a:prstClr val="white">
                    <a:lumMod val="95000"/>
                  </a:prstClr>
                </a:solidFill>
                <a:latin typeface="Eras Demi ITC" pitchFamily="34" charset="0"/>
                <a:cs typeface="Arial" panose="020B0604020202020204" pitchFamily="34" charset="0"/>
              </a:rPr>
              <a:t>experiencias</a:t>
            </a:r>
            <a:r>
              <a:rPr lang="ca-ES" sz="1100" dirty="0">
                <a:solidFill>
                  <a:prstClr val="white">
                    <a:lumMod val="95000"/>
                  </a:prstClr>
                </a:solidFill>
                <a:latin typeface="Eras Demi ITC" pitchFamily="34" charset="0"/>
                <a:cs typeface="Arial" panose="020B0604020202020204" pitchFamily="34" charset="0"/>
              </a:rPr>
              <a:t> </a:t>
            </a:r>
            <a:r>
              <a:rPr lang="ca-ES" sz="1100" dirty="0" err="1">
                <a:solidFill>
                  <a:prstClr val="white">
                    <a:lumMod val="95000"/>
                  </a:prstClr>
                </a:solidFill>
                <a:latin typeface="Eras Demi ITC" pitchFamily="34" charset="0"/>
                <a:cs typeface="Arial" panose="020B0604020202020204" pitchFamily="34" charset="0"/>
              </a:rPr>
              <a:t>adversas</a:t>
            </a:r>
            <a:r>
              <a:rPr lang="ca-ES" sz="1100" dirty="0">
                <a:solidFill>
                  <a:prstClr val="white">
                    <a:lumMod val="95000"/>
                  </a:prstClr>
                </a:solidFill>
                <a:latin typeface="Eras Demi ITC" pitchFamily="34" charset="0"/>
                <a:cs typeface="Arial" panose="020B0604020202020204" pitchFamily="34" charset="0"/>
              </a:rPr>
              <a:t> de la </a:t>
            </a:r>
            <a:r>
              <a:rPr lang="ca-ES" sz="1100" dirty="0" err="1">
                <a:solidFill>
                  <a:prstClr val="white">
                    <a:lumMod val="95000"/>
                  </a:prstClr>
                </a:solidFill>
                <a:latin typeface="Eras Demi ITC" pitchFamily="34" charset="0"/>
                <a:cs typeface="Arial" panose="020B0604020202020204" pitchFamily="34" charset="0"/>
              </a:rPr>
              <a:t>infancia</a:t>
            </a:r>
            <a:r>
              <a:rPr lang="ca-ES" sz="1100" dirty="0">
                <a:solidFill>
                  <a:prstClr val="white">
                    <a:lumMod val="95000"/>
                  </a:prstClr>
                </a:solidFill>
                <a:latin typeface="Eras Demi ITC" pitchFamily="34" charset="0"/>
                <a:cs typeface="Arial" panose="020B0604020202020204" pitchFamily="34" charset="0"/>
              </a:rPr>
              <a:t>:</a:t>
            </a:r>
          </a:p>
          <a:p>
            <a:pPr>
              <a:defRPr/>
            </a:pPr>
            <a:r>
              <a:rPr lang="ca-ES" sz="1100" dirty="0">
                <a:solidFill>
                  <a:prstClr val="white">
                    <a:lumMod val="95000"/>
                  </a:prstClr>
                </a:solidFill>
                <a:latin typeface="Eras Demi ITC" pitchFamily="34" charset="0"/>
                <a:cs typeface="Arial" panose="020B0604020202020204" pitchFamily="34" charset="0"/>
              </a:rPr>
              <a:t>Abuso infantil</a:t>
            </a:r>
          </a:p>
          <a:p>
            <a:pPr>
              <a:defRPr/>
            </a:pPr>
            <a:r>
              <a:rPr lang="ca-ES" sz="1100" dirty="0" err="1">
                <a:solidFill>
                  <a:prstClr val="white">
                    <a:lumMod val="95000"/>
                  </a:prstClr>
                </a:solidFill>
                <a:latin typeface="Eras Demi ITC" pitchFamily="34" charset="0"/>
                <a:cs typeface="Arial" panose="020B0604020202020204" pitchFamily="34" charset="0"/>
              </a:rPr>
              <a:t>Enfermedad</a:t>
            </a:r>
            <a:r>
              <a:rPr lang="ca-ES" sz="1100" dirty="0">
                <a:solidFill>
                  <a:prstClr val="white">
                    <a:lumMod val="95000"/>
                  </a:prstClr>
                </a:solidFill>
                <a:latin typeface="Eras Demi ITC" pitchFamily="34" charset="0"/>
                <a:cs typeface="Arial" panose="020B0604020202020204" pitchFamily="34" charset="0"/>
              </a:rPr>
              <a:t> mental </a:t>
            </a:r>
            <a:r>
              <a:rPr lang="ca-ES" sz="1100" dirty="0" err="1">
                <a:solidFill>
                  <a:prstClr val="white">
                    <a:lumMod val="95000"/>
                  </a:prstClr>
                </a:solidFill>
                <a:latin typeface="Eras Demi ITC" pitchFamily="34" charset="0"/>
                <a:cs typeface="Arial" panose="020B0604020202020204" pitchFamily="34" charset="0"/>
              </a:rPr>
              <a:t>padres</a:t>
            </a:r>
            <a:endParaRPr lang="ca-ES" sz="1100" dirty="0">
              <a:solidFill>
                <a:prstClr val="white">
                  <a:lumMod val="95000"/>
                </a:prstClr>
              </a:solidFill>
              <a:latin typeface="Eras Demi ITC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ca-ES" sz="1100" dirty="0">
                <a:solidFill>
                  <a:prstClr val="white">
                    <a:lumMod val="95000"/>
                  </a:prstClr>
                </a:solidFill>
                <a:latin typeface="Eras Demi ITC" pitchFamily="34" charset="0"/>
                <a:cs typeface="Arial" panose="020B0604020202020204" pitchFamily="34" charset="0"/>
              </a:rPr>
              <a:t>Abuso </a:t>
            </a:r>
            <a:r>
              <a:rPr lang="ca-ES" sz="1100" dirty="0" err="1">
                <a:solidFill>
                  <a:prstClr val="white">
                    <a:lumMod val="95000"/>
                  </a:prstClr>
                </a:solidFill>
                <a:latin typeface="Eras Demi ITC" pitchFamily="34" charset="0"/>
                <a:cs typeface="Arial" panose="020B0604020202020204" pitchFamily="34" charset="0"/>
              </a:rPr>
              <a:t>doméstico</a:t>
            </a:r>
            <a:endParaRPr lang="ca-ES" sz="1100" dirty="0">
              <a:solidFill>
                <a:prstClr val="white">
                  <a:lumMod val="95000"/>
                </a:prstClr>
              </a:solidFill>
              <a:latin typeface="Eras Demi ITC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ca-ES" sz="1100" dirty="0" err="1">
                <a:solidFill>
                  <a:prstClr val="white">
                    <a:lumMod val="95000"/>
                  </a:prstClr>
                </a:solidFill>
                <a:latin typeface="Eras Demi ITC" pitchFamily="34" charset="0"/>
                <a:cs typeface="Arial" panose="020B0604020202020204" pitchFamily="34" charset="0"/>
              </a:rPr>
              <a:t>Duelo</a:t>
            </a:r>
            <a:r>
              <a:rPr lang="ca-ES" sz="1100" dirty="0">
                <a:solidFill>
                  <a:prstClr val="white">
                    <a:lumMod val="95000"/>
                  </a:prstClr>
                </a:solidFill>
                <a:latin typeface="Eras Demi ITC" pitchFamily="34" charset="0"/>
                <a:cs typeface="Arial" panose="020B0604020202020204" pitchFamily="34" charset="0"/>
              </a:rPr>
              <a:t> infantil</a:t>
            </a:r>
          </a:p>
          <a:p>
            <a:pPr>
              <a:defRPr/>
            </a:pPr>
            <a:endParaRPr lang="ca-ES" sz="1100" dirty="0">
              <a:solidFill>
                <a:prstClr val="white">
                  <a:lumMod val="95000"/>
                </a:prstClr>
              </a:solidFill>
              <a:latin typeface="Eras Demi ITC" pitchFamily="34" charset="0"/>
              <a:cs typeface="Arial" panose="020B0604020202020204" pitchFamily="34" charset="0"/>
            </a:endParaRPr>
          </a:p>
          <a:p>
            <a:pPr>
              <a:defRPr/>
            </a:pPr>
            <a:endParaRPr lang="ca-ES" sz="1100" dirty="0">
              <a:solidFill>
                <a:prstClr val="white">
                  <a:lumMod val="95000"/>
                </a:prstClr>
              </a:solidFill>
              <a:latin typeface="Eras Demi ITC" pitchFamily="34" charset="0"/>
              <a:cs typeface="Arial" panose="020B0604020202020204" pitchFamily="34" charset="0"/>
            </a:endParaRPr>
          </a:p>
        </p:txBody>
      </p:sp>
      <p:sp>
        <p:nvSpPr>
          <p:cNvPr id="23" name="22 CuadroTexto">
            <a:extLst>
              <a:ext uri="{FF2B5EF4-FFF2-40B4-BE49-F238E27FC236}">
                <a16:creationId xmlns:a16="http://schemas.microsoft.com/office/drawing/2014/main" id="{4758A9A0-8532-D26F-17EF-E245AB6F9D73}"/>
              </a:ext>
            </a:extLst>
          </p:cNvPr>
          <p:cNvSpPr txBox="1"/>
          <p:nvPr/>
        </p:nvSpPr>
        <p:spPr>
          <a:xfrm>
            <a:off x="3935414" y="4076701"/>
            <a:ext cx="1800225" cy="11080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ca-ES" sz="1100" dirty="0" err="1">
                <a:solidFill>
                  <a:prstClr val="white">
                    <a:lumMod val="95000"/>
                  </a:prstClr>
                </a:solidFill>
                <a:latin typeface="Eras Demi ITC" pitchFamily="34" charset="0"/>
                <a:cs typeface="Arial" panose="020B0604020202020204" pitchFamily="34" charset="0"/>
              </a:rPr>
              <a:t>Reducir</a:t>
            </a:r>
            <a:r>
              <a:rPr lang="ca-ES" sz="1100" dirty="0">
                <a:solidFill>
                  <a:prstClr val="white">
                    <a:lumMod val="95000"/>
                  </a:prstClr>
                </a:solidFill>
                <a:latin typeface="Eras Demi ITC" pitchFamily="34" charset="0"/>
                <a:cs typeface="Arial" panose="020B0604020202020204" pitchFamily="34" charset="0"/>
              </a:rPr>
              <a:t> </a:t>
            </a:r>
            <a:r>
              <a:rPr lang="ca-ES" sz="1100" dirty="0" err="1">
                <a:solidFill>
                  <a:prstClr val="white">
                    <a:lumMod val="95000"/>
                  </a:prstClr>
                </a:solidFill>
                <a:latin typeface="Eras Demi ITC" pitchFamily="34" charset="0"/>
                <a:cs typeface="Arial" panose="020B0604020202020204" pitchFamily="34" charset="0"/>
              </a:rPr>
              <a:t>inequidades</a:t>
            </a:r>
            <a:r>
              <a:rPr lang="ca-ES" sz="1100" dirty="0">
                <a:solidFill>
                  <a:prstClr val="white">
                    <a:lumMod val="95000"/>
                  </a:prstClr>
                </a:solidFill>
                <a:latin typeface="Eras Demi ITC" pitchFamily="34" charset="0"/>
                <a:cs typeface="Arial" panose="020B0604020202020204" pitchFamily="34" charset="0"/>
              </a:rPr>
              <a:t>:</a:t>
            </a:r>
          </a:p>
          <a:p>
            <a:pPr>
              <a:defRPr/>
            </a:pPr>
            <a:r>
              <a:rPr lang="ca-ES" sz="1100" dirty="0" err="1">
                <a:solidFill>
                  <a:prstClr val="white">
                    <a:lumMod val="95000"/>
                  </a:prstClr>
                </a:solidFill>
                <a:latin typeface="Eras Demi ITC" pitchFamily="34" charset="0"/>
                <a:cs typeface="Arial" panose="020B0604020202020204" pitchFamily="34" charset="0"/>
              </a:rPr>
              <a:t>Desempleo</a:t>
            </a:r>
            <a:endParaRPr lang="ca-ES" sz="1100" dirty="0">
              <a:solidFill>
                <a:prstClr val="white">
                  <a:lumMod val="95000"/>
                </a:prstClr>
              </a:solidFill>
              <a:latin typeface="Eras Demi ITC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ca-ES" sz="1100" dirty="0" err="1">
                <a:solidFill>
                  <a:prstClr val="white">
                    <a:lumMod val="95000"/>
                  </a:prstClr>
                </a:solidFill>
                <a:latin typeface="Eras Demi ITC" pitchFamily="34" charset="0"/>
                <a:cs typeface="Arial" panose="020B0604020202020204" pitchFamily="34" charset="0"/>
              </a:rPr>
              <a:t>Violencia</a:t>
            </a:r>
            <a:r>
              <a:rPr lang="ca-ES" sz="1100" dirty="0">
                <a:solidFill>
                  <a:prstClr val="white">
                    <a:lumMod val="95000"/>
                  </a:prstClr>
                </a:solidFill>
                <a:latin typeface="Eras Demi ITC" pitchFamily="34" charset="0"/>
                <a:cs typeface="Arial" panose="020B0604020202020204" pitchFamily="34" charset="0"/>
              </a:rPr>
              <a:t> y abuso</a:t>
            </a:r>
          </a:p>
          <a:p>
            <a:pPr>
              <a:defRPr/>
            </a:pPr>
            <a:r>
              <a:rPr lang="ca-ES" sz="1100" dirty="0">
                <a:solidFill>
                  <a:prstClr val="white">
                    <a:lumMod val="95000"/>
                  </a:prstClr>
                </a:solidFill>
                <a:latin typeface="Eras Demi ITC" pitchFamily="34" charset="0"/>
                <a:cs typeface="Arial" panose="020B0604020202020204" pitchFamily="34" charset="0"/>
              </a:rPr>
              <a:t>Falta </a:t>
            </a:r>
            <a:r>
              <a:rPr lang="ca-ES" sz="1100" dirty="0" err="1">
                <a:solidFill>
                  <a:prstClr val="white">
                    <a:lumMod val="95000"/>
                  </a:prstClr>
                </a:solidFill>
                <a:latin typeface="Eras Demi ITC" pitchFamily="34" charset="0"/>
                <a:cs typeface="Arial" panose="020B0604020202020204" pitchFamily="34" charset="0"/>
              </a:rPr>
              <a:t>vivienda</a:t>
            </a:r>
            <a:endParaRPr lang="ca-ES" sz="1100" dirty="0">
              <a:solidFill>
                <a:prstClr val="white">
                  <a:lumMod val="95000"/>
                </a:prstClr>
              </a:solidFill>
              <a:latin typeface="Eras Demi ITC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ca-ES" sz="1100" dirty="0" err="1">
                <a:solidFill>
                  <a:prstClr val="white">
                    <a:lumMod val="95000"/>
                  </a:prstClr>
                </a:solidFill>
                <a:latin typeface="Eras Demi ITC" pitchFamily="34" charset="0"/>
                <a:cs typeface="Arial" panose="020B0604020202020204" pitchFamily="34" charset="0"/>
              </a:rPr>
              <a:t>Carencias</a:t>
            </a:r>
            <a:endParaRPr lang="ca-ES" sz="1100" dirty="0">
              <a:solidFill>
                <a:prstClr val="white">
                  <a:lumMod val="95000"/>
                </a:prstClr>
              </a:solidFill>
              <a:latin typeface="Eras Demi ITC" pitchFamily="34" charset="0"/>
              <a:cs typeface="Arial" panose="020B0604020202020204" pitchFamily="34" charset="0"/>
            </a:endParaRPr>
          </a:p>
          <a:p>
            <a:pPr>
              <a:defRPr/>
            </a:pPr>
            <a:endParaRPr lang="ca-ES" sz="1100" dirty="0">
              <a:solidFill>
                <a:prstClr val="black"/>
              </a:solidFill>
              <a:latin typeface="Eras Demi ITC" pitchFamily="34" charset="0"/>
              <a:cs typeface="Arial" panose="020B0604020202020204" pitchFamily="34" charset="0"/>
            </a:endParaRPr>
          </a:p>
        </p:txBody>
      </p:sp>
      <p:sp>
        <p:nvSpPr>
          <p:cNvPr id="25" name="24 CuadroTexto">
            <a:extLst>
              <a:ext uri="{FF2B5EF4-FFF2-40B4-BE49-F238E27FC236}">
                <a16:creationId xmlns:a16="http://schemas.microsoft.com/office/drawing/2014/main" id="{AA18F04F-DA90-FB3D-B3D0-130C1AB2EAF9}"/>
              </a:ext>
            </a:extLst>
          </p:cNvPr>
          <p:cNvSpPr txBox="1"/>
          <p:nvPr/>
        </p:nvSpPr>
        <p:spPr>
          <a:xfrm>
            <a:off x="4583114" y="2997201"/>
            <a:ext cx="1584325" cy="9382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ca-ES" sz="1100" dirty="0" err="1">
                <a:solidFill>
                  <a:prstClr val="white">
                    <a:lumMod val="95000"/>
                  </a:prstClr>
                </a:solidFill>
                <a:latin typeface="Eras Demi ITC" pitchFamily="34" charset="0"/>
                <a:cs typeface="Arial" panose="020B0604020202020204" pitchFamily="34" charset="0"/>
              </a:rPr>
              <a:t>Reducir</a:t>
            </a:r>
            <a:r>
              <a:rPr lang="ca-ES" sz="1100" dirty="0">
                <a:solidFill>
                  <a:prstClr val="white">
                    <a:lumMod val="95000"/>
                  </a:prstClr>
                </a:solidFill>
                <a:latin typeface="Eras Demi ITC" pitchFamily="34" charset="0"/>
                <a:cs typeface="Arial" panose="020B0604020202020204" pitchFamily="34" charset="0"/>
              </a:rPr>
              <a:t>:</a:t>
            </a:r>
          </a:p>
          <a:p>
            <a:pPr>
              <a:defRPr/>
            </a:pPr>
            <a:r>
              <a:rPr lang="ca-ES" sz="1100" dirty="0">
                <a:solidFill>
                  <a:prstClr val="white">
                    <a:lumMod val="95000"/>
                  </a:prstClr>
                </a:solidFill>
                <a:latin typeface="Eras Demi ITC" pitchFamily="34" charset="0"/>
                <a:cs typeface="Arial" panose="020B0604020202020204" pitchFamily="34" charset="0"/>
              </a:rPr>
              <a:t>Fumar</a:t>
            </a:r>
          </a:p>
          <a:p>
            <a:pPr>
              <a:defRPr/>
            </a:pPr>
            <a:r>
              <a:rPr lang="ca-ES" sz="1100" dirty="0">
                <a:solidFill>
                  <a:prstClr val="white">
                    <a:lumMod val="95000"/>
                  </a:prstClr>
                </a:solidFill>
                <a:latin typeface="Eras Demi ITC" pitchFamily="34" charset="0"/>
                <a:cs typeface="Arial" panose="020B0604020202020204" pitchFamily="34" charset="0"/>
              </a:rPr>
              <a:t>Alcohol</a:t>
            </a:r>
          </a:p>
          <a:p>
            <a:pPr>
              <a:defRPr/>
            </a:pPr>
            <a:r>
              <a:rPr lang="ca-ES" sz="1100" dirty="0" err="1">
                <a:solidFill>
                  <a:prstClr val="white">
                    <a:lumMod val="95000"/>
                  </a:prstClr>
                </a:solidFill>
                <a:latin typeface="Eras Demi ITC" pitchFamily="34" charset="0"/>
                <a:cs typeface="Arial" panose="020B0604020202020204" pitchFamily="34" charset="0"/>
              </a:rPr>
              <a:t>Drogas</a:t>
            </a:r>
            <a:endParaRPr lang="ca-ES" sz="1100" dirty="0">
              <a:solidFill>
                <a:prstClr val="white">
                  <a:lumMod val="95000"/>
                </a:prstClr>
              </a:solidFill>
              <a:latin typeface="Eras Demi ITC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ca-ES" sz="1100" dirty="0" err="1">
                <a:solidFill>
                  <a:prstClr val="white">
                    <a:lumMod val="95000"/>
                  </a:prstClr>
                </a:solidFill>
                <a:latin typeface="Eras Demi ITC" pitchFamily="34" charset="0"/>
                <a:cs typeface="Arial" panose="020B0604020202020204" pitchFamily="34" charset="0"/>
              </a:rPr>
              <a:t>Obesidad</a:t>
            </a:r>
            <a:endParaRPr lang="ca-ES" sz="1100" dirty="0">
              <a:solidFill>
                <a:prstClr val="white">
                  <a:lumMod val="95000"/>
                </a:prstClr>
              </a:solidFill>
              <a:latin typeface="Eras Demi ITC" pitchFamily="34" charset="0"/>
              <a:cs typeface="Arial" panose="020B0604020202020204" pitchFamily="34" charset="0"/>
            </a:endParaRPr>
          </a:p>
        </p:txBody>
      </p:sp>
      <p:cxnSp>
        <p:nvCxnSpPr>
          <p:cNvPr id="34" name="33 Conector recto de flecha">
            <a:extLst>
              <a:ext uri="{FF2B5EF4-FFF2-40B4-BE49-F238E27FC236}">
                <a16:creationId xmlns:a16="http://schemas.microsoft.com/office/drawing/2014/main" id="{7B482A80-471C-0125-6537-297B375E2AFB}"/>
              </a:ext>
            </a:extLst>
          </p:cNvPr>
          <p:cNvCxnSpPr/>
          <p:nvPr/>
        </p:nvCxnSpPr>
        <p:spPr>
          <a:xfrm flipV="1">
            <a:off x="6888163" y="2276476"/>
            <a:ext cx="1223962" cy="288925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34 CuadroTexto">
            <a:extLst>
              <a:ext uri="{FF2B5EF4-FFF2-40B4-BE49-F238E27FC236}">
                <a16:creationId xmlns:a16="http://schemas.microsoft.com/office/drawing/2014/main" id="{C55B74CA-83F9-3817-06DA-F452D880BEF8}"/>
              </a:ext>
            </a:extLst>
          </p:cNvPr>
          <p:cNvSpPr txBox="1"/>
          <p:nvPr/>
        </p:nvSpPr>
        <p:spPr>
          <a:xfrm>
            <a:off x="8256589" y="1700214"/>
            <a:ext cx="2160587" cy="6000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ca-ES" sz="1100" dirty="0" err="1">
                <a:solidFill>
                  <a:prstClr val="white">
                    <a:lumMod val="95000"/>
                  </a:prstClr>
                </a:solidFill>
                <a:latin typeface="Eras Demi ITC" pitchFamily="34" charset="0"/>
                <a:cs typeface="Arial" panose="020B0604020202020204" pitchFamily="34" charset="0"/>
              </a:rPr>
              <a:t>Aumentar</a:t>
            </a:r>
            <a:r>
              <a:rPr lang="ca-ES" sz="1100" dirty="0">
                <a:solidFill>
                  <a:prstClr val="white">
                    <a:lumMod val="95000"/>
                  </a:prstClr>
                </a:solidFill>
                <a:latin typeface="Eras Demi ITC" pitchFamily="34" charset="0"/>
                <a:cs typeface="Arial" panose="020B0604020202020204" pitchFamily="34" charset="0"/>
              </a:rPr>
              <a:t>:</a:t>
            </a:r>
          </a:p>
          <a:p>
            <a:pPr>
              <a:defRPr/>
            </a:pPr>
            <a:r>
              <a:rPr lang="ca-ES" sz="1100" dirty="0" err="1">
                <a:solidFill>
                  <a:prstClr val="white">
                    <a:lumMod val="95000"/>
                  </a:prstClr>
                </a:solidFill>
                <a:latin typeface="Eras Demi ITC" pitchFamily="34" charset="0"/>
                <a:cs typeface="Arial" panose="020B0604020202020204" pitchFamily="34" charset="0"/>
              </a:rPr>
              <a:t>Compromiso</a:t>
            </a:r>
            <a:r>
              <a:rPr lang="ca-ES" sz="1100" dirty="0">
                <a:solidFill>
                  <a:prstClr val="white">
                    <a:lumMod val="95000"/>
                  </a:prstClr>
                </a:solidFill>
                <a:latin typeface="Eras Demi ITC" pitchFamily="34" charset="0"/>
                <a:cs typeface="Arial" panose="020B0604020202020204" pitchFamily="34" charset="0"/>
              </a:rPr>
              <a:t> </a:t>
            </a:r>
            <a:r>
              <a:rPr lang="ca-ES" sz="1100" dirty="0" err="1">
                <a:solidFill>
                  <a:prstClr val="white">
                    <a:lumMod val="95000"/>
                  </a:prstClr>
                </a:solidFill>
                <a:latin typeface="Eras Demi ITC" pitchFamily="34" charset="0"/>
                <a:cs typeface="Arial" panose="020B0604020202020204" pitchFamily="34" charset="0"/>
              </a:rPr>
              <a:t>comunitario</a:t>
            </a:r>
            <a:endParaRPr lang="ca-ES" sz="1100" dirty="0">
              <a:solidFill>
                <a:prstClr val="white">
                  <a:lumMod val="95000"/>
                </a:prstClr>
              </a:solidFill>
              <a:latin typeface="Eras Demi ITC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ca-ES" sz="1100" dirty="0" err="1">
                <a:solidFill>
                  <a:prstClr val="white">
                    <a:lumMod val="95000"/>
                  </a:prstClr>
                </a:solidFill>
                <a:latin typeface="Eras Demi ITC" pitchFamily="34" charset="0"/>
                <a:cs typeface="Arial" panose="020B0604020202020204" pitchFamily="34" charset="0"/>
              </a:rPr>
              <a:t>Sensibilidad</a:t>
            </a:r>
            <a:r>
              <a:rPr lang="ca-ES" sz="1100" dirty="0">
                <a:solidFill>
                  <a:prstClr val="white">
                    <a:lumMod val="95000"/>
                  </a:prstClr>
                </a:solidFill>
                <a:latin typeface="Eras Demi ITC" pitchFamily="34" charset="0"/>
                <a:cs typeface="Arial" panose="020B0604020202020204" pitchFamily="34" charset="0"/>
              </a:rPr>
              <a:t> </a:t>
            </a:r>
            <a:r>
              <a:rPr lang="ca-ES" sz="1100" dirty="0" err="1">
                <a:solidFill>
                  <a:prstClr val="white">
                    <a:lumMod val="95000"/>
                  </a:prstClr>
                </a:solidFill>
                <a:latin typeface="Eras Demi ITC" pitchFamily="34" charset="0"/>
                <a:cs typeface="Arial" panose="020B0604020202020204" pitchFamily="34" charset="0"/>
              </a:rPr>
              <a:t>ecológica</a:t>
            </a:r>
            <a:endParaRPr lang="ca-ES" sz="1100" dirty="0">
              <a:solidFill>
                <a:prstClr val="white">
                  <a:lumMod val="95000"/>
                </a:prstClr>
              </a:solidFill>
              <a:latin typeface="Eras Demi ITC" pitchFamily="34" charset="0"/>
              <a:cs typeface="Arial" panose="020B0604020202020204" pitchFamily="34" charset="0"/>
            </a:endParaRPr>
          </a:p>
        </p:txBody>
      </p:sp>
      <p:cxnSp>
        <p:nvCxnSpPr>
          <p:cNvPr id="37" name="36 Conector recto de flecha">
            <a:extLst>
              <a:ext uri="{FF2B5EF4-FFF2-40B4-BE49-F238E27FC236}">
                <a16:creationId xmlns:a16="http://schemas.microsoft.com/office/drawing/2014/main" id="{9C7221F1-BC67-9643-E558-044B2B243CB9}"/>
              </a:ext>
            </a:extLst>
          </p:cNvPr>
          <p:cNvCxnSpPr/>
          <p:nvPr/>
        </p:nvCxnSpPr>
        <p:spPr>
          <a:xfrm flipH="1" flipV="1">
            <a:off x="4151313" y="2205038"/>
            <a:ext cx="1008062" cy="36036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37 CuadroTexto">
            <a:extLst>
              <a:ext uri="{FF2B5EF4-FFF2-40B4-BE49-F238E27FC236}">
                <a16:creationId xmlns:a16="http://schemas.microsoft.com/office/drawing/2014/main" id="{04CB993F-73D0-5A92-9D85-033B1B43D85B}"/>
              </a:ext>
            </a:extLst>
          </p:cNvPr>
          <p:cNvSpPr txBox="1"/>
          <p:nvPr/>
        </p:nvSpPr>
        <p:spPr>
          <a:xfrm>
            <a:off x="1847851" y="1773238"/>
            <a:ext cx="2232025" cy="768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ca-ES" sz="1100" dirty="0" err="1">
                <a:solidFill>
                  <a:prstClr val="white">
                    <a:lumMod val="95000"/>
                  </a:prstClr>
                </a:solidFill>
                <a:latin typeface="Eras Demi ITC" pitchFamily="34" charset="0"/>
                <a:cs typeface="Arial" panose="020B0604020202020204" pitchFamily="34" charset="0"/>
              </a:rPr>
              <a:t>Reducir</a:t>
            </a:r>
            <a:r>
              <a:rPr lang="ca-ES" sz="1100" dirty="0">
                <a:solidFill>
                  <a:prstClr val="white">
                    <a:lumMod val="95000"/>
                  </a:prstClr>
                </a:solidFill>
                <a:latin typeface="Eras Demi ITC" pitchFamily="34" charset="0"/>
                <a:cs typeface="Arial" panose="020B0604020202020204" pitchFamily="34" charset="0"/>
              </a:rPr>
              <a:t> la </a:t>
            </a:r>
            <a:r>
              <a:rPr lang="ca-ES" sz="1100" dirty="0" err="1">
                <a:solidFill>
                  <a:prstClr val="white">
                    <a:lumMod val="95000"/>
                  </a:prstClr>
                </a:solidFill>
                <a:latin typeface="Eras Demi ITC" pitchFamily="34" charset="0"/>
                <a:cs typeface="Arial" panose="020B0604020202020204" pitchFamily="34" charset="0"/>
              </a:rPr>
              <a:t>exclusión</a:t>
            </a:r>
            <a:r>
              <a:rPr lang="ca-ES" sz="1100" dirty="0">
                <a:solidFill>
                  <a:prstClr val="white">
                    <a:lumMod val="95000"/>
                  </a:prstClr>
                </a:solidFill>
                <a:latin typeface="Eras Demi ITC" pitchFamily="34" charset="0"/>
                <a:cs typeface="Arial" panose="020B0604020202020204" pitchFamily="34" charset="0"/>
              </a:rPr>
              <a:t> social:</a:t>
            </a:r>
          </a:p>
          <a:p>
            <a:pPr>
              <a:defRPr/>
            </a:pPr>
            <a:r>
              <a:rPr lang="ca-ES" sz="1100" dirty="0" err="1">
                <a:solidFill>
                  <a:prstClr val="white">
                    <a:lumMod val="95000"/>
                  </a:prstClr>
                </a:solidFill>
                <a:latin typeface="Eras Demi ITC" pitchFamily="34" charset="0"/>
                <a:cs typeface="Arial" panose="020B0604020202020204" pitchFamily="34" charset="0"/>
              </a:rPr>
              <a:t>Objetivar</a:t>
            </a:r>
            <a:r>
              <a:rPr lang="ca-ES" sz="1100" dirty="0">
                <a:solidFill>
                  <a:prstClr val="white">
                    <a:lumMod val="95000"/>
                  </a:prstClr>
                </a:solidFill>
                <a:latin typeface="Eras Demi ITC" pitchFamily="34" charset="0"/>
                <a:cs typeface="Arial" panose="020B0604020202020204" pitchFamily="34" charset="0"/>
              </a:rPr>
              <a:t> </a:t>
            </a:r>
            <a:r>
              <a:rPr lang="ca-ES" sz="1100" dirty="0" err="1">
                <a:solidFill>
                  <a:prstClr val="white">
                    <a:lumMod val="95000"/>
                  </a:prstClr>
                </a:solidFill>
                <a:latin typeface="Eras Demi ITC" pitchFamily="34" charset="0"/>
                <a:cs typeface="Arial" panose="020B0604020202020204" pitchFamily="34" charset="0"/>
              </a:rPr>
              <a:t>grupos</a:t>
            </a:r>
            <a:r>
              <a:rPr lang="ca-ES" sz="1100" dirty="0">
                <a:solidFill>
                  <a:prstClr val="white">
                    <a:lumMod val="95000"/>
                  </a:prstClr>
                </a:solidFill>
                <a:latin typeface="Eras Demi ITC" pitchFamily="34" charset="0"/>
                <a:cs typeface="Arial" panose="020B0604020202020204" pitchFamily="34" charset="0"/>
              </a:rPr>
              <a:t> de alto </a:t>
            </a:r>
            <a:r>
              <a:rPr lang="ca-ES" sz="1100" dirty="0" err="1">
                <a:solidFill>
                  <a:prstClr val="white">
                    <a:lumMod val="95000"/>
                  </a:prstClr>
                </a:solidFill>
                <a:latin typeface="Eras Demi ITC" pitchFamily="34" charset="0"/>
                <a:cs typeface="Arial" panose="020B0604020202020204" pitchFamily="34" charset="0"/>
              </a:rPr>
              <a:t>riesgo</a:t>
            </a:r>
            <a:endParaRPr lang="ca-ES" sz="1100" dirty="0">
              <a:solidFill>
                <a:prstClr val="white">
                  <a:lumMod val="95000"/>
                </a:prstClr>
              </a:solidFill>
              <a:latin typeface="Eras Demi ITC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ca-ES" sz="1100" dirty="0">
                <a:solidFill>
                  <a:prstClr val="white">
                    <a:lumMod val="95000"/>
                  </a:prstClr>
                </a:solidFill>
                <a:latin typeface="Eras Demi ITC" pitchFamily="34" charset="0"/>
                <a:cs typeface="Arial" panose="020B0604020202020204" pitchFamily="34" charset="0"/>
              </a:rPr>
              <a:t>Abordar </a:t>
            </a:r>
            <a:r>
              <a:rPr lang="ca-ES" sz="1100" dirty="0" err="1">
                <a:solidFill>
                  <a:prstClr val="white">
                    <a:lumMod val="95000"/>
                  </a:prstClr>
                </a:solidFill>
                <a:latin typeface="Eras Demi ITC" pitchFamily="34" charset="0"/>
                <a:cs typeface="Arial" panose="020B0604020202020204" pitchFamily="34" charset="0"/>
              </a:rPr>
              <a:t>discriminación</a:t>
            </a:r>
            <a:r>
              <a:rPr lang="ca-ES" sz="1100" dirty="0">
                <a:solidFill>
                  <a:prstClr val="white">
                    <a:lumMod val="95000"/>
                  </a:prstClr>
                </a:solidFill>
                <a:latin typeface="Eras Demi ITC" pitchFamily="34" charset="0"/>
                <a:cs typeface="Arial" panose="020B0604020202020204" pitchFamily="34" charset="0"/>
              </a:rPr>
              <a:t> y estigma</a:t>
            </a:r>
          </a:p>
        </p:txBody>
      </p:sp>
      <p:sp>
        <p:nvSpPr>
          <p:cNvPr id="36891" name="25 CuadroTexto">
            <a:extLst>
              <a:ext uri="{FF2B5EF4-FFF2-40B4-BE49-F238E27FC236}">
                <a16:creationId xmlns:a16="http://schemas.microsoft.com/office/drawing/2014/main" id="{B8B9C932-273E-D034-4B87-1916A504F6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19739" y="1341439"/>
            <a:ext cx="1584325" cy="73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ca-ES" altLang="es-ES" sz="1400">
                <a:solidFill>
                  <a:srgbClr val="FFFF00"/>
                </a:solidFill>
                <a:latin typeface="Eras Demi ITC" panose="020B0805030504020804" pitchFamily="34" charset="0"/>
                <a:cs typeface="Arial" panose="020B0604020202020204" pitchFamily="34" charset="0"/>
              </a:rPr>
              <a:t>Promover sentidos y propósitos</a:t>
            </a:r>
          </a:p>
        </p:txBody>
      </p:sp>
      <p:cxnSp>
        <p:nvCxnSpPr>
          <p:cNvPr id="36" name="35 Conector recto de flecha">
            <a:extLst>
              <a:ext uri="{FF2B5EF4-FFF2-40B4-BE49-F238E27FC236}">
                <a16:creationId xmlns:a16="http://schemas.microsoft.com/office/drawing/2014/main" id="{82866702-F652-E77D-9058-07951AE47B33}"/>
              </a:ext>
            </a:extLst>
          </p:cNvPr>
          <p:cNvCxnSpPr/>
          <p:nvPr/>
        </p:nvCxnSpPr>
        <p:spPr>
          <a:xfrm flipV="1">
            <a:off x="6527800" y="1052513"/>
            <a:ext cx="863600" cy="57626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893" name="38 CuadroTexto">
            <a:extLst>
              <a:ext uri="{FF2B5EF4-FFF2-40B4-BE49-F238E27FC236}">
                <a16:creationId xmlns:a16="http://schemas.microsoft.com/office/drawing/2014/main" id="{07A33FAB-845F-BD42-2EB4-F695A55A6D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19963" y="404813"/>
            <a:ext cx="2736850" cy="938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ca-ES" altLang="es-ES" sz="1100">
                <a:solidFill>
                  <a:prstClr val="white"/>
                </a:solidFill>
                <a:latin typeface="Eras Demi ITC" panose="020B0805030504020804" pitchFamily="34" charset="0"/>
                <a:cs typeface="Arial" panose="020B0604020202020204" pitchFamily="34" charset="0"/>
              </a:rPr>
              <a:t>Cultivar propósitos y realizaciones: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ca-ES" altLang="es-ES" sz="1100">
                <a:solidFill>
                  <a:prstClr val="white"/>
                </a:solidFill>
                <a:latin typeface="Eras Demi ITC" panose="020B0805030504020804" pitchFamily="34" charset="0"/>
                <a:cs typeface="Arial" panose="020B0604020202020204" pitchFamily="34" charset="0"/>
              </a:rPr>
              <a:t>En la vida, en el trabajo, educación, voluntariado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ca-ES" altLang="es-ES" sz="1100">
                <a:solidFill>
                  <a:prstClr val="white"/>
                </a:solidFill>
                <a:latin typeface="Eras Demi ITC" panose="020B0805030504020804" pitchFamily="34" charset="0"/>
                <a:cs typeface="Arial" panose="020B0604020202020204" pitchFamily="34" charset="0"/>
              </a:rPr>
              <a:t>Por creatividad, coherencia y fluidez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ca-ES" altLang="es-ES" sz="1100">
                <a:solidFill>
                  <a:prstClr val="white"/>
                </a:solidFill>
                <a:latin typeface="Eras Demi ITC" panose="020B0805030504020804" pitchFamily="34" charset="0"/>
                <a:cs typeface="Arial" panose="020B0604020202020204" pitchFamily="34" charset="0"/>
              </a:rPr>
              <a:t>Con creencias y valores inclusivos</a:t>
            </a:r>
          </a:p>
        </p:txBody>
      </p:sp>
      <p:cxnSp>
        <p:nvCxnSpPr>
          <p:cNvPr id="41" name="40 Conector recto de flecha">
            <a:extLst>
              <a:ext uri="{FF2B5EF4-FFF2-40B4-BE49-F238E27FC236}">
                <a16:creationId xmlns:a16="http://schemas.microsoft.com/office/drawing/2014/main" id="{07BD938B-1AE5-5FDA-A475-8B95F13BD5C4}"/>
              </a:ext>
            </a:extLst>
          </p:cNvPr>
          <p:cNvCxnSpPr/>
          <p:nvPr/>
        </p:nvCxnSpPr>
        <p:spPr>
          <a:xfrm flipH="1" flipV="1">
            <a:off x="4727576" y="981076"/>
            <a:ext cx="792163" cy="57626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895" name="41 CuadroTexto">
            <a:extLst>
              <a:ext uri="{FF2B5EF4-FFF2-40B4-BE49-F238E27FC236}">
                <a16:creationId xmlns:a16="http://schemas.microsoft.com/office/drawing/2014/main" id="{F2F9BD94-7FCC-CDEF-5975-BAB335641F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79650" y="765175"/>
            <a:ext cx="2376488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ca-ES" altLang="es-ES" sz="1100">
                <a:solidFill>
                  <a:prstClr val="white"/>
                </a:solidFill>
                <a:latin typeface="Eras Demi ITC" panose="020B0805030504020804" pitchFamily="34" charset="0"/>
                <a:cs typeface="Arial" panose="020B0604020202020204" pitchFamily="34" charset="0"/>
              </a:rPr>
              <a:t>Sentido a las adversidades:</a:t>
            </a:r>
            <a:endParaRPr lang="ca-ES" altLang="es-ES" sz="1100">
              <a:solidFill>
                <a:prstClr val="black"/>
              </a:solidFill>
              <a:latin typeface="Eras Demi ITC" panose="020B0805030504020804" pitchFamily="34" charset="0"/>
              <a:cs typeface="Arial" panose="020B0604020202020204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ca-ES" altLang="es-ES" sz="1100">
                <a:solidFill>
                  <a:prstClr val="white"/>
                </a:solidFill>
                <a:latin typeface="Eras Demi ITC" panose="020B0805030504020804" pitchFamily="34" charset="0"/>
                <a:cs typeface="Arial" panose="020B0604020202020204" pitchFamily="34" charset="0"/>
              </a:rPr>
              <a:t>Superación postraumática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ca-ES" altLang="es-ES" sz="1100">
                <a:solidFill>
                  <a:prstClr val="white"/>
                </a:solidFill>
                <a:latin typeface="Eras Demi ITC" panose="020B0805030504020804" pitchFamily="34" charset="0"/>
                <a:cs typeface="Arial" panose="020B0604020202020204" pitchFamily="34" charset="0"/>
              </a:rPr>
              <a:t>Terapias psicológicas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ca-ES" altLang="es-ES" sz="1100">
                <a:solidFill>
                  <a:prstClr val="white"/>
                </a:solidFill>
                <a:latin typeface="Eras Demi ITC" panose="020B0805030504020804" pitchFamily="34" charset="0"/>
                <a:cs typeface="Arial" panose="020B0604020202020204" pitchFamily="34" charset="0"/>
              </a:rPr>
              <a:t>Reflexión positiva</a:t>
            </a:r>
          </a:p>
        </p:txBody>
      </p:sp>
      <p:pic>
        <p:nvPicPr>
          <p:cNvPr id="36896" name="7 Imagen">
            <a:extLst>
              <a:ext uri="{FF2B5EF4-FFF2-40B4-BE49-F238E27FC236}">
                <a16:creationId xmlns:a16="http://schemas.microsoft.com/office/drawing/2014/main" id="{FDCD807E-E6FE-B7C6-1AF5-69940610F7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56814" y="188914"/>
            <a:ext cx="43497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AAB3A2F7-7A9A-DFF1-8E0A-81F7ECB27D71}"/>
              </a:ext>
            </a:extLst>
          </p:cNvPr>
          <p:cNvGraphicFramePr/>
          <p:nvPr/>
        </p:nvGraphicFramePr>
        <p:xfrm>
          <a:off x="2711624" y="44624"/>
          <a:ext cx="8280920" cy="61926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A1F2DEA3-20F8-2077-7FAA-1B1E926166E3}"/>
              </a:ext>
            </a:extLst>
          </p:cNvPr>
          <p:cNvCxnSpPr>
            <a:cxnSpLocks/>
          </p:cNvCxnSpPr>
          <p:nvPr/>
        </p:nvCxnSpPr>
        <p:spPr>
          <a:xfrm>
            <a:off x="2208214" y="3605213"/>
            <a:ext cx="7024687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ctor recto 7">
            <a:extLst>
              <a:ext uri="{FF2B5EF4-FFF2-40B4-BE49-F238E27FC236}">
                <a16:creationId xmlns:a16="http://schemas.microsoft.com/office/drawing/2014/main" id="{6D2D6BF4-3ADC-387C-87DD-70104DDB2300}"/>
              </a:ext>
            </a:extLst>
          </p:cNvPr>
          <p:cNvCxnSpPr>
            <a:cxnSpLocks/>
          </p:cNvCxnSpPr>
          <p:nvPr/>
        </p:nvCxnSpPr>
        <p:spPr>
          <a:xfrm flipV="1">
            <a:off x="3692526" y="2382838"/>
            <a:ext cx="3959225" cy="2411412"/>
          </a:xfrm>
          <a:prstGeom prst="line">
            <a:avLst/>
          </a:prstGeom>
          <a:ln w="381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recto 8">
            <a:extLst>
              <a:ext uri="{FF2B5EF4-FFF2-40B4-BE49-F238E27FC236}">
                <a16:creationId xmlns:a16="http://schemas.microsoft.com/office/drawing/2014/main" id="{E6FE8C68-7E2D-45A7-C263-6DA3A901D7AE}"/>
              </a:ext>
            </a:extLst>
          </p:cNvPr>
          <p:cNvCxnSpPr>
            <a:cxnSpLocks/>
          </p:cNvCxnSpPr>
          <p:nvPr/>
        </p:nvCxnSpPr>
        <p:spPr>
          <a:xfrm flipV="1">
            <a:off x="4800601" y="1120776"/>
            <a:ext cx="1871663" cy="4684713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id="{43C8C396-BD1A-3866-3206-11C9F003D4A5}"/>
              </a:ext>
            </a:extLst>
          </p:cNvPr>
          <p:cNvCxnSpPr>
            <a:cxnSpLocks/>
          </p:cNvCxnSpPr>
          <p:nvPr/>
        </p:nvCxnSpPr>
        <p:spPr>
          <a:xfrm flipH="1" flipV="1">
            <a:off x="5159376" y="1412876"/>
            <a:ext cx="1223963" cy="4803775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recto 13">
            <a:extLst>
              <a:ext uri="{FF2B5EF4-FFF2-40B4-BE49-F238E27FC236}">
                <a16:creationId xmlns:a16="http://schemas.microsoft.com/office/drawing/2014/main" id="{9649388B-BAD2-53D5-472C-0397889E6D07}"/>
              </a:ext>
            </a:extLst>
          </p:cNvPr>
          <p:cNvCxnSpPr>
            <a:cxnSpLocks/>
          </p:cNvCxnSpPr>
          <p:nvPr/>
        </p:nvCxnSpPr>
        <p:spPr>
          <a:xfrm flipH="1" flipV="1">
            <a:off x="3863976" y="2205039"/>
            <a:ext cx="3787775" cy="2854325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Elipse 29">
            <a:extLst>
              <a:ext uri="{FF2B5EF4-FFF2-40B4-BE49-F238E27FC236}">
                <a16:creationId xmlns:a16="http://schemas.microsoft.com/office/drawing/2014/main" id="{554D6D52-D7F0-9720-E6FE-22F9ADB8F797}"/>
              </a:ext>
            </a:extLst>
          </p:cNvPr>
          <p:cNvSpPr/>
          <p:nvPr/>
        </p:nvSpPr>
        <p:spPr>
          <a:xfrm>
            <a:off x="3019425" y="960439"/>
            <a:ext cx="5329238" cy="5348287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1" name="Elipse 30">
            <a:extLst>
              <a:ext uri="{FF2B5EF4-FFF2-40B4-BE49-F238E27FC236}">
                <a16:creationId xmlns:a16="http://schemas.microsoft.com/office/drawing/2014/main" id="{0305CD53-522D-6742-2734-6DFDBBA10D1F}"/>
              </a:ext>
            </a:extLst>
          </p:cNvPr>
          <p:cNvSpPr/>
          <p:nvPr/>
        </p:nvSpPr>
        <p:spPr>
          <a:xfrm>
            <a:off x="2443163" y="476251"/>
            <a:ext cx="6481762" cy="6265863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8" name="Flecha: a la derecha 37">
            <a:extLst>
              <a:ext uri="{FF2B5EF4-FFF2-40B4-BE49-F238E27FC236}">
                <a16:creationId xmlns:a16="http://schemas.microsoft.com/office/drawing/2014/main" id="{21CC28E7-3BF8-DED6-F398-9CC65BD6F609}"/>
              </a:ext>
            </a:extLst>
          </p:cNvPr>
          <p:cNvSpPr/>
          <p:nvPr/>
        </p:nvSpPr>
        <p:spPr>
          <a:xfrm rot="11534929">
            <a:off x="5718176" y="1076326"/>
            <a:ext cx="798513" cy="282575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9" name="Flecha: a la derecha 38">
            <a:extLst>
              <a:ext uri="{FF2B5EF4-FFF2-40B4-BE49-F238E27FC236}">
                <a16:creationId xmlns:a16="http://schemas.microsoft.com/office/drawing/2014/main" id="{912C5CFD-FD72-0A01-FC8E-F03E2ED9DAB4}"/>
              </a:ext>
            </a:extLst>
          </p:cNvPr>
          <p:cNvSpPr/>
          <p:nvPr/>
        </p:nvSpPr>
        <p:spPr>
          <a:xfrm rot="10619660">
            <a:off x="5473701" y="6010275"/>
            <a:ext cx="798513" cy="261938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9948" name="CuadroTexto 39">
            <a:extLst>
              <a:ext uri="{FF2B5EF4-FFF2-40B4-BE49-F238E27FC236}">
                <a16:creationId xmlns:a16="http://schemas.microsoft.com/office/drawing/2014/main" id="{43BE1C35-3C23-C842-3C0F-3B388C23BC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4426" y="188913"/>
            <a:ext cx="32035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s-ES" altLang="es-ES" sz="1800" b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MacDonald y O’Hara, 1998</a:t>
            </a:r>
          </a:p>
        </p:txBody>
      </p:sp>
      <p:cxnSp>
        <p:nvCxnSpPr>
          <p:cNvPr id="44" name="Conector recto 43">
            <a:extLst>
              <a:ext uri="{FF2B5EF4-FFF2-40B4-BE49-F238E27FC236}">
                <a16:creationId xmlns:a16="http://schemas.microsoft.com/office/drawing/2014/main" id="{80FAF22E-C0D6-7FE3-5AD3-AEAB128A046A}"/>
              </a:ext>
            </a:extLst>
          </p:cNvPr>
          <p:cNvCxnSpPr>
            <a:cxnSpLocks/>
          </p:cNvCxnSpPr>
          <p:nvPr/>
        </p:nvCxnSpPr>
        <p:spPr>
          <a:xfrm flipH="1">
            <a:off x="6507163" y="1157289"/>
            <a:ext cx="144462" cy="365125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Conector recto 45">
            <a:extLst>
              <a:ext uri="{FF2B5EF4-FFF2-40B4-BE49-F238E27FC236}">
                <a16:creationId xmlns:a16="http://schemas.microsoft.com/office/drawing/2014/main" id="{DE94BF2A-EC49-678E-18A4-B88E83D03971}"/>
              </a:ext>
            </a:extLst>
          </p:cNvPr>
          <p:cNvCxnSpPr>
            <a:cxnSpLocks/>
          </p:cNvCxnSpPr>
          <p:nvPr/>
        </p:nvCxnSpPr>
        <p:spPr>
          <a:xfrm>
            <a:off x="6297614" y="5873750"/>
            <a:ext cx="85725" cy="34290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951" name="CuadroTexto 48">
            <a:extLst>
              <a:ext uri="{FF2B5EF4-FFF2-40B4-BE49-F238E27FC236}">
                <a16:creationId xmlns:a16="http://schemas.microsoft.com/office/drawing/2014/main" id="{7DD7A870-6B76-8F23-4407-2175DFA3C8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37313" y="3200401"/>
            <a:ext cx="1530350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s-ES" altLang="es-ES" sz="120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entornos favorables</a:t>
            </a:r>
          </a:p>
        </p:txBody>
      </p:sp>
      <p:sp>
        <p:nvSpPr>
          <p:cNvPr id="39952" name="CuadroTexto 49">
            <a:extLst>
              <a:ext uri="{FF2B5EF4-FFF2-40B4-BE49-F238E27FC236}">
                <a16:creationId xmlns:a16="http://schemas.microsoft.com/office/drawing/2014/main" id="{BD26EEFE-B3BB-ACEC-2818-FFCCAE3BEB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11901" y="3824289"/>
            <a:ext cx="17954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s-ES" altLang="es-ES" sz="120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entornos desfavorables</a:t>
            </a:r>
          </a:p>
        </p:txBody>
      </p:sp>
      <p:sp>
        <p:nvSpPr>
          <p:cNvPr id="39953" name="CuadroTexto 50">
            <a:extLst>
              <a:ext uri="{FF2B5EF4-FFF2-40B4-BE49-F238E27FC236}">
                <a16:creationId xmlns:a16="http://schemas.microsoft.com/office/drawing/2014/main" id="{1B9FCF27-83AE-31A5-8E47-F5BB66A71D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6638" y="4849814"/>
            <a:ext cx="12573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s-ES" altLang="es-ES" sz="120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exclusión social</a:t>
            </a:r>
          </a:p>
        </p:txBody>
      </p:sp>
      <p:sp>
        <p:nvSpPr>
          <p:cNvPr id="39954" name="CuadroTexto 51">
            <a:extLst>
              <a:ext uri="{FF2B5EF4-FFF2-40B4-BE49-F238E27FC236}">
                <a16:creationId xmlns:a16="http://schemas.microsoft.com/office/drawing/2014/main" id="{43A0176B-565A-EF1A-B32A-52BC58A724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78400" y="5307014"/>
            <a:ext cx="116998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s-ES" altLang="es-ES" sz="120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desigualdades</a:t>
            </a:r>
          </a:p>
        </p:txBody>
      </p:sp>
      <p:sp>
        <p:nvSpPr>
          <p:cNvPr id="39955" name="CuadroTexto 52">
            <a:extLst>
              <a:ext uri="{FF2B5EF4-FFF2-40B4-BE49-F238E27FC236}">
                <a16:creationId xmlns:a16="http://schemas.microsoft.com/office/drawing/2014/main" id="{808CA745-98DE-FB6F-7B0E-C838587F8D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05288" y="4730751"/>
            <a:ext cx="595312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s-ES" altLang="es-ES" sz="120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stress</a:t>
            </a:r>
          </a:p>
        </p:txBody>
      </p:sp>
      <p:sp>
        <p:nvSpPr>
          <p:cNvPr id="39956" name="CuadroTexto 53">
            <a:extLst>
              <a:ext uri="{FF2B5EF4-FFF2-40B4-BE49-F238E27FC236}">
                <a16:creationId xmlns:a16="http://schemas.microsoft.com/office/drawing/2014/main" id="{66E8803E-7427-2713-1EE0-989361F403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29000" y="3741738"/>
            <a:ext cx="16510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s-ES" altLang="es-ES" sz="120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Factores biológicos negativos</a:t>
            </a:r>
          </a:p>
        </p:txBody>
      </p:sp>
      <p:sp>
        <p:nvSpPr>
          <p:cNvPr id="39957" name="CuadroTexto 54">
            <a:extLst>
              <a:ext uri="{FF2B5EF4-FFF2-40B4-BE49-F238E27FC236}">
                <a16:creationId xmlns:a16="http://schemas.microsoft.com/office/drawing/2014/main" id="{88126C6E-9245-175F-911A-E8D211E522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71864" y="2962276"/>
            <a:ext cx="15652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s-ES" altLang="es-ES" sz="120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recursos personales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s-ES" altLang="es-ES" sz="120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base</a:t>
            </a:r>
          </a:p>
        </p:txBody>
      </p:sp>
      <p:sp>
        <p:nvSpPr>
          <p:cNvPr id="39958" name="CuadroTexto 55">
            <a:extLst>
              <a:ext uri="{FF2B5EF4-FFF2-40B4-BE49-F238E27FC236}">
                <a16:creationId xmlns:a16="http://schemas.microsoft.com/office/drawing/2014/main" id="{0810CDA2-B459-0C06-6575-54975F4875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73564" y="2217739"/>
            <a:ext cx="18510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s-ES" altLang="es-ES" sz="120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auto estima</a:t>
            </a:r>
          </a:p>
        </p:txBody>
      </p:sp>
      <p:sp>
        <p:nvSpPr>
          <p:cNvPr id="39959" name="CuadroTexto 56">
            <a:extLst>
              <a:ext uri="{FF2B5EF4-FFF2-40B4-BE49-F238E27FC236}">
                <a16:creationId xmlns:a16="http://schemas.microsoft.com/office/drawing/2014/main" id="{D3376407-4E89-C8F9-B64A-19BE10267E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67326" y="1682751"/>
            <a:ext cx="1831975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s-ES" altLang="es-ES" sz="120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soporte social</a:t>
            </a:r>
          </a:p>
        </p:txBody>
      </p:sp>
      <p:sp>
        <p:nvSpPr>
          <p:cNvPr id="39960" name="CuadroTexto 57">
            <a:extLst>
              <a:ext uri="{FF2B5EF4-FFF2-40B4-BE49-F238E27FC236}">
                <a16:creationId xmlns:a16="http://schemas.microsoft.com/office/drawing/2014/main" id="{3DCB50E4-A6F4-6824-A2E2-2041260BBE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27763" y="2227263"/>
            <a:ext cx="1712912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s-ES" altLang="es-ES" sz="120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Inclusión social</a:t>
            </a:r>
          </a:p>
        </p:txBody>
      </p:sp>
      <p:cxnSp>
        <p:nvCxnSpPr>
          <p:cNvPr id="60" name="Conector recto 59">
            <a:extLst>
              <a:ext uri="{FF2B5EF4-FFF2-40B4-BE49-F238E27FC236}">
                <a16:creationId xmlns:a16="http://schemas.microsoft.com/office/drawing/2014/main" id="{91B564A0-F6AB-7FEF-47E7-088C4F8F029F}"/>
              </a:ext>
            </a:extLst>
          </p:cNvPr>
          <p:cNvCxnSpPr/>
          <p:nvPr/>
        </p:nvCxnSpPr>
        <p:spPr>
          <a:xfrm flipV="1">
            <a:off x="8348663" y="2205039"/>
            <a:ext cx="576262" cy="16033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962" name="CuadroTexto 60">
            <a:extLst>
              <a:ext uri="{FF2B5EF4-FFF2-40B4-BE49-F238E27FC236}">
                <a16:creationId xmlns:a16="http://schemas.microsoft.com/office/drawing/2014/main" id="{A2D8081A-EA89-6D60-7E48-05979E00FE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24925" y="1985964"/>
            <a:ext cx="13271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s-ES" altLang="es-ES" sz="18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promoción</a:t>
            </a:r>
          </a:p>
        </p:txBody>
      </p:sp>
      <p:cxnSp>
        <p:nvCxnSpPr>
          <p:cNvPr id="63" name="Conector recto 62">
            <a:extLst>
              <a:ext uri="{FF2B5EF4-FFF2-40B4-BE49-F238E27FC236}">
                <a16:creationId xmlns:a16="http://schemas.microsoft.com/office/drawing/2014/main" id="{AF74FED1-A147-4AB5-106B-0CB44B932DAB}"/>
              </a:ext>
            </a:extLst>
          </p:cNvPr>
          <p:cNvCxnSpPr>
            <a:cxnSpLocks/>
          </p:cNvCxnSpPr>
          <p:nvPr/>
        </p:nvCxnSpPr>
        <p:spPr>
          <a:xfrm flipH="1" flipV="1">
            <a:off x="2408238" y="2286001"/>
            <a:ext cx="952500" cy="51276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964" name="CuadroTexto 64">
            <a:extLst>
              <a:ext uri="{FF2B5EF4-FFF2-40B4-BE49-F238E27FC236}">
                <a16:creationId xmlns:a16="http://schemas.microsoft.com/office/drawing/2014/main" id="{709B8CD5-1E7A-9A8F-1D34-5B69FB86C2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43050" y="1936750"/>
            <a:ext cx="13144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s-ES" altLang="es-ES" sz="18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prevención</a:t>
            </a:r>
          </a:p>
        </p:txBody>
      </p:sp>
      <p:sp>
        <p:nvSpPr>
          <p:cNvPr id="39965" name="CuadroTexto 65">
            <a:extLst>
              <a:ext uri="{FF2B5EF4-FFF2-40B4-BE49-F238E27FC236}">
                <a16:creationId xmlns:a16="http://schemas.microsoft.com/office/drawing/2014/main" id="{B7BF91A9-AA31-3473-8748-14EA7B78AF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5176" y="546100"/>
            <a:ext cx="288131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s-ES" altLang="es-ES" sz="1800" b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INSPQuebec 2008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FA23F966-B08F-1F49-93AE-8673EF068AD1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262" y="247354"/>
            <a:ext cx="1757188" cy="1165522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E7E4308-B6EC-4519-8239-1259738224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A8F0BEF-901B-4170-98FB-D32D4AB61E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1E5AB9D5-C3D7-42FC-B3D0-8B6E4920826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90DBE68C-B00F-491A-973B-3C5EB1E418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882" y="2065767"/>
            <a:ext cx="2609314" cy="2627604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09114EDD-B1E9-4AA1-87AD-67CDE90954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0530" y="2113512"/>
            <a:ext cx="2603218" cy="2627604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A286C3D0-6816-4830-BD5A-0BF5A63087A5}"/>
              </a:ext>
            </a:extLst>
          </p:cNvPr>
          <p:cNvSpPr txBox="1"/>
          <p:nvPr/>
        </p:nvSpPr>
        <p:spPr>
          <a:xfrm>
            <a:off x="3328625" y="4986205"/>
            <a:ext cx="260321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PREVENCIÓN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DEL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SUICÍDIO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F6273DD1-C4D2-4406-9A82-4DB0E72524E9}"/>
              </a:ext>
            </a:extLst>
          </p:cNvPr>
          <p:cNvSpPr txBox="1"/>
          <p:nvPr/>
        </p:nvSpPr>
        <p:spPr>
          <a:xfrm>
            <a:off x="296547" y="4961071"/>
            <a:ext cx="303207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PROMOCIÓN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DE LA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SALUD MENTAL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442FDD46-51E9-4E2C-AFB6-A5417EE65014}"/>
              </a:ext>
            </a:extLst>
          </p:cNvPr>
          <p:cNvSpPr txBox="1"/>
          <p:nvPr/>
        </p:nvSpPr>
        <p:spPr>
          <a:xfrm>
            <a:off x="9412794" y="5155686"/>
            <a:ext cx="21171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REHABILITACIÓN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PSICOSOCIAL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D6D2F50A-4DC3-42A0-B80A-84C0DBF60EC1}"/>
              </a:ext>
            </a:extLst>
          </p:cNvPr>
          <p:cNvSpPr txBox="1"/>
          <p:nvPr/>
        </p:nvSpPr>
        <p:spPr>
          <a:xfrm>
            <a:off x="3666877" y="1331685"/>
            <a:ext cx="50079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ABORDAJE DE LA SALUD MENTAL : SUICÍDIO</a:t>
            </a: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B1CF4F6A-1581-4C03-898F-0A8F065ACE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2158" y="2109385"/>
            <a:ext cx="2609314" cy="2627604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47F0BFA0-F676-4A1E-825E-7866A4E312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02806" y="2109385"/>
            <a:ext cx="2603218" cy="2627604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B91375D5-36E2-4815-B68D-B7D04B5E7DF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81080" y="5219521"/>
            <a:ext cx="1902117" cy="493819"/>
          </a:xfrm>
          <a:prstGeom prst="rect">
            <a:avLst/>
          </a:prstGeom>
        </p:spPr>
      </p:pic>
      <p:pic>
        <p:nvPicPr>
          <p:cNvPr id="15" name="7 Imagen">
            <a:extLst>
              <a:ext uri="{FF2B5EF4-FFF2-40B4-BE49-F238E27FC236}">
                <a16:creationId xmlns:a16="http://schemas.microsoft.com/office/drawing/2014/main" id="{DA21068D-F52C-4455-BF5F-2D785322020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52580" y="346208"/>
            <a:ext cx="720320" cy="11724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5386844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043E05-3E32-FC73-E549-3D18DBC37A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60193283-9ACF-77C0-912A-3365AF02AD03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24458CC-6EC9-8632-FC93-5B679B3DF9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00656" y="3219291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ca-ES" dirty="0">
                <a:solidFill>
                  <a:schemeClr val="bg1"/>
                </a:solidFill>
                <a:latin typeface="Eras Bold ITC" panose="020B0907030504020204" pitchFamily="34" charset="0"/>
              </a:rPr>
              <a:t>la comunitat és centralitat i espai estratègic</a:t>
            </a:r>
          </a:p>
          <a:p>
            <a:pPr lvl="1"/>
            <a:endParaRPr lang="es-ES" dirty="0">
              <a:solidFill>
                <a:schemeClr val="bg1"/>
              </a:solidFill>
              <a:latin typeface="Eras Bold ITC" panose="020B0907030504020204" pitchFamily="34" charset="0"/>
            </a:endParaRPr>
          </a:p>
        </p:txBody>
      </p:sp>
      <p:pic>
        <p:nvPicPr>
          <p:cNvPr id="5" name="7 Imagen">
            <a:extLst>
              <a:ext uri="{FF2B5EF4-FFF2-40B4-BE49-F238E27FC236}">
                <a16:creationId xmlns:a16="http://schemas.microsoft.com/office/drawing/2014/main" id="{DCBB5309-6AF4-237B-E2EC-E698CDEAB6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69536" y="346208"/>
            <a:ext cx="803363" cy="1307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5796831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6A3119-67C1-4A52-3453-DD8AA0C06E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7B712D2E-C783-D630-BF2A-3C82015C4EE3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A85BBB4-4A63-5B32-86C9-AC0B6C09CF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6176" y="311498"/>
            <a:ext cx="10515600" cy="6381909"/>
          </a:xfrm>
        </p:spPr>
        <p:txBody>
          <a:bodyPr>
            <a:normAutofit lnSpcReduction="10000"/>
          </a:bodyPr>
          <a:lstStyle/>
          <a:p>
            <a:r>
              <a:rPr lang="ca-ES" dirty="0">
                <a:solidFill>
                  <a:schemeClr val="bg1"/>
                </a:solidFill>
                <a:latin typeface="Eras Bold ITC" panose="020B0907030504020204" pitchFamily="34" charset="0"/>
              </a:rPr>
              <a:t>SUICIDI:</a:t>
            </a:r>
          </a:p>
          <a:p>
            <a:endParaRPr lang="ca-ES" dirty="0">
              <a:solidFill>
                <a:schemeClr val="bg1"/>
              </a:solidFill>
              <a:latin typeface="Eras Bold ITC" panose="020B0907030504020204" pitchFamily="34" charset="0"/>
            </a:endParaRPr>
          </a:p>
          <a:p>
            <a:pPr lvl="1"/>
            <a:r>
              <a:rPr lang="ca-ES" dirty="0">
                <a:solidFill>
                  <a:schemeClr val="bg1"/>
                </a:solidFill>
                <a:latin typeface="Eras Bold ITC" panose="020B0907030504020204" pitchFamily="34" charset="0"/>
              </a:rPr>
              <a:t>s’ha de tractar com un problema de salut pública?</a:t>
            </a:r>
          </a:p>
          <a:p>
            <a:pPr lvl="1"/>
            <a:endParaRPr lang="ca-ES" dirty="0">
              <a:solidFill>
                <a:schemeClr val="bg1"/>
              </a:solidFill>
              <a:latin typeface="Eras Bold ITC" panose="020B0907030504020204" pitchFamily="34" charset="0"/>
            </a:endParaRPr>
          </a:p>
          <a:p>
            <a:pPr lvl="1"/>
            <a:r>
              <a:rPr lang="ca-ES" dirty="0">
                <a:solidFill>
                  <a:schemeClr val="bg1"/>
                </a:solidFill>
                <a:latin typeface="Eras Bold ITC" panose="020B0907030504020204" pitchFamily="34" charset="0"/>
              </a:rPr>
              <a:t>la prevalença està lligada a manca de informació?</a:t>
            </a:r>
          </a:p>
          <a:p>
            <a:pPr lvl="1"/>
            <a:endParaRPr lang="ca-ES" dirty="0">
              <a:solidFill>
                <a:schemeClr val="bg1"/>
              </a:solidFill>
              <a:latin typeface="Eras Bold ITC" panose="020B0907030504020204" pitchFamily="34" charset="0"/>
            </a:endParaRPr>
          </a:p>
          <a:p>
            <a:pPr lvl="1"/>
            <a:r>
              <a:rPr lang="ca-ES" dirty="0">
                <a:solidFill>
                  <a:schemeClr val="bg1"/>
                </a:solidFill>
                <a:latin typeface="Eras Bold ITC" panose="020B0907030504020204" pitchFamily="34" charset="0"/>
              </a:rPr>
              <a:t>és un àmbit de responsabilitat d’algú?</a:t>
            </a:r>
          </a:p>
          <a:p>
            <a:pPr lvl="1"/>
            <a:endParaRPr lang="ca-ES" dirty="0">
              <a:solidFill>
                <a:schemeClr val="bg1"/>
              </a:solidFill>
              <a:latin typeface="Eras Bold ITC" panose="020B0907030504020204" pitchFamily="34" charset="0"/>
            </a:endParaRPr>
          </a:p>
          <a:p>
            <a:pPr lvl="1"/>
            <a:r>
              <a:rPr lang="ca-ES" dirty="0">
                <a:solidFill>
                  <a:schemeClr val="bg1"/>
                </a:solidFill>
                <a:latin typeface="Eras Bold ITC" panose="020B0907030504020204" pitchFamily="34" charset="0"/>
              </a:rPr>
              <a:t>amb quines ulleres ho hem d’observar?</a:t>
            </a:r>
          </a:p>
          <a:p>
            <a:pPr lvl="1"/>
            <a:endParaRPr lang="ca-ES" dirty="0">
              <a:solidFill>
                <a:schemeClr val="bg1"/>
              </a:solidFill>
              <a:latin typeface="Eras Bold ITC" panose="020B0907030504020204" pitchFamily="34" charset="0"/>
            </a:endParaRPr>
          </a:p>
          <a:p>
            <a:pPr lvl="1"/>
            <a:r>
              <a:rPr lang="ca-ES" dirty="0">
                <a:solidFill>
                  <a:schemeClr val="bg1"/>
                </a:solidFill>
                <a:latin typeface="Eras Bold ITC" panose="020B0907030504020204" pitchFamily="34" charset="0"/>
              </a:rPr>
              <a:t>Intervenir en aquest tema, quines implicacions ètiques suposa?</a:t>
            </a:r>
          </a:p>
          <a:p>
            <a:pPr lvl="3"/>
            <a:r>
              <a:rPr lang="ca-ES" dirty="0">
                <a:solidFill>
                  <a:schemeClr val="bg1"/>
                </a:solidFill>
                <a:latin typeface="Eras Bold ITC" panose="020B0907030504020204" pitchFamily="34" charset="0"/>
              </a:rPr>
              <a:t>paternalisme / beneficència?</a:t>
            </a:r>
          </a:p>
          <a:p>
            <a:pPr lvl="3"/>
            <a:endParaRPr lang="ca-ES" dirty="0">
              <a:solidFill>
                <a:schemeClr val="bg1"/>
              </a:solidFill>
              <a:latin typeface="Eras Bold ITC" panose="020B0907030504020204" pitchFamily="34" charset="0"/>
            </a:endParaRPr>
          </a:p>
          <a:p>
            <a:pPr lvl="3"/>
            <a:r>
              <a:rPr lang="ca-ES" dirty="0">
                <a:solidFill>
                  <a:schemeClr val="bg1"/>
                </a:solidFill>
                <a:latin typeface="Eras Bold ITC" panose="020B0907030504020204" pitchFamily="34" charset="0"/>
              </a:rPr>
              <a:t>autonomisme?</a:t>
            </a:r>
          </a:p>
          <a:p>
            <a:pPr lvl="3"/>
            <a:endParaRPr lang="ca-ES" dirty="0">
              <a:solidFill>
                <a:schemeClr val="bg1"/>
              </a:solidFill>
              <a:latin typeface="Eras Bold ITC" panose="020B0907030504020204" pitchFamily="34" charset="0"/>
            </a:endParaRPr>
          </a:p>
          <a:p>
            <a:pPr lvl="3"/>
            <a:r>
              <a:rPr lang="ca-ES" dirty="0">
                <a:solidFill>
                  <a:schemeClr val="bg1"/>
                </a:solidFill>
                <a:latin typeface="Eras Bold ITC" panose="020B0907030504020204" pitchFamily="34" charset="0"/>
              </a:rPr>
              <a:t>paternalisme justificat?</a:t>
            </a:r>
          </a:p>
          <a:p>
            <a:pPr lvl="1"/>
            <a:endParaRPr lang="es-ES" dirty="0">
              <a:solidFill>
                <a:schemeClr val="bg1"/>
              </a:solidFill>
              <a:latin typeface="Eras Bold ITC" panose="020B0907030504020204" pitchFamily="34" charset="0"/>
            </a:endParaRPr>
          </a:p>
        </p:txBody>
      </p:sp>
      <p:pic>
        <p:nvPicPr>
          <p:cNvPr id="5" name="7 Imagen">
            <a:extLst>
              <a:ext uri="{FF2B5EF4-FFF2-40B4-BE49-F238E27FC236}">
                <a16:creationId xmlns:a16="http://schemas.microsoft.com/office/drawing/2014/main" id="{C85B706E-8B42-BB39-6ED3-0A40BFDC17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69536" y="346208"/>
            <a:ext cx="803363" cy="1307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8752920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47DD82-B714-E1CC-8FEE-D0CC24F119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96482ADC-F8AF-5A0E-E3C0-F27E60FD89B7}"/>
              </a:ext>
            </a:extLst>
          </p:cNvPr>
          <p:cNvSpPr/>
          <p:nvPr/>
        </p:nvSpPr>
        <p:spPr>
          <a:xfrm>
            <a:off x="5583845" y="957532"/>
            <a:ext cx="3053751" cy="5201728"/>
          </a:xfrm>
          <a:prstGeom prst="rect">
            <a:avLst/>
          </a:prstGeom>
          <a:solidFill>
            <a:schemeClr val="bg1"/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solidFill>
                  <a:prstClr val="white"/>
                </a:solidFill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9CB25174-52CC-D886-C923-33B4E146BF43}"/>
              </a:ext>
            </a:extLst>
          </p:cNvPr>
          <p:cNvSpPr/>
          <p:nvPr/>
        </p:nvSpPr>
        <p:spPr>
          <a:xfrm>
            <a:off x="2527540" y="957532"/>
            <a:ext cx="3053751" cy="5201728"/>
          </a:xfrm>
          <a:prstGeom prst="rect">
            <a:avLst/>
          </a:prstGeom>
          <a:solidFill>
            <a:schemeClr val="bg1"/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solidFill>
                  <a:prstClr val="white"/>
                </a:solidFill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" name="Grupo 3">
            <a:extLst>
              <a:ext uri="{FF2B5EF4-FFF2-40B4-BE49-F238E27FC236}">
                <a16:creationId xmlns:a16="http://schemas.microsoft.com/office/drawing/2014/main" id="{14C1DF91-B42E-7E3F-A9FA-2D00B95A8A73}"/>
              </a:ext>
            </a:extLst>
          </p:cNvPr>
          <p:cNvGrpSpPr/>
          <p:nvPr/>
        </p:nvGrpSpPr>
        <p:grpSpPr>
          <a:xfrm>
            <a:off x="3329796" y="1345671"/>
            <a:ext cx="4505544" cy="4512733"/>
            <a:chOff x="2977383" y="3251200"/>
            <a:chExt cx="2167466" cy="2167466"/>
          </a:xfr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5" name="Elipse 4">
              <a:extLst>
                <a:ext uri="{FF2B5EF4-FFF2-40B4-BE49-F238E27FC236}">
                  <a16:creationId xmlns:a16="http://schemas.microsoft.com/office/drawing/2014/main" id="{C66AF320-FB89-D2BA-0073-66062565DB32}"/>
                </a:ext>
              </a:extLst>
            </p:cNvPr>
            <p:cNvSpPr/>
            <p:nvPr/>
          </p:nvSpPr>
          <p:spPr>
            <a:xfrm>
              <a:off x="2977383" y="3251200"/>
              <a:ext cx="2167466" cy="2167466"/>
            </a:xfrm>
            <a:prstGeom prst="ellipse">
              <a:avLst/>
            </a:prstGeom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Elipse 4">
              <a:extLst>
                <a:ext uri="{FF2B5EF4-FFF2-40B4-BE49-F238E27FC236}">
                  <a16:creationId xmlns:a16="http://schemas.microsoft.com/office/drawing/2014/main" id="{DD3D2EA1-28A2-DBD5-72A0-454269B21797}"/>
                </a:ext>
              </a:extLst>
            </p:cNvPr>
            <p:cNvSpPr txBox="1"/>
            <p:nvPr/>
          </p:nvSpPr>
          <p:spPr>
            <a:xfrm>
              <a:off x="3294802" y="3793066"/>
              <a:ext cx="1532630" cy="1083733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8016" tIns="128016" rIns="128016" bIns="128016" numCol="1" spcCol="1270" anchor="ctr" anchorCtr="0">
              <a:noAutofit/>
            </a:bodyPr>
            <a:lstStyle/>
            <a:p>
              <a:pPr marL="0" marR="0" lvl="0" indent="0" algn="ctr" defTabSz="8001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individuo</a:t>
              </a:r>
            </a:p>
          </p:txBody>
        </p:sp>
      </p:grpSp>
      <p:graphicFrame>
        <p:nvGraphicFramePr>
          <p:cNvPr id="8" name="Diagrama 7">
            <a:extLst>
              <a:ext uri="{FF2B5EF4-FFF2-40B4-BE49-F238E27FC236}">
                <a16:creationId xmlns:a16="http://schemas.microsoft.com/office/drawing/2014/main" id="{58FC1A05-19A4-0463-F874-B68E348738CA}"/>
              </a:ext>
            </a:extLst>
          </p:cNvPr>
          <p:cNvGraphicFramePr/>
          <p:nvPr/>
        </p:nvGraphicFramePr>
        <p:xfrm>
          <a:off x="3639707" y="2337729"/>
          <a:ext cx="3885721" cy="27093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CuadroTexto 6">
            <a:extLst>
              <a:ext uri="{FF2B5EF4-FFF2-40B4-BE49-F238E27FC236}">
                <a16:creationId xmlns:a16="http://schemas.microsoft.com/office/drawing/2014/main" id="{F3278380-5FEB-7101-14F4-D74E12D441E3}"/>
              </a:ext>
            </a:extLst>
          </p:cNvPr>
          <p:cNvSpPr txBox="1"/>
          <p:nvPr/>
        </p:nvSpPr>
        <p:spPr>
          <a:xfrm>
            <a:off x="3499131" y="578797"/>
            <a:ext cx="49978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ras Demi ITC" panose="020B0805030504020804" pitchFamily="34" charset="0"/>
                <a:ea typeface="+mn-ea"/>
                <a:cs typeface="+mn-cs"/>
              </a:rPr>
              <a:t>TIEMPO                                   ESPACIO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2076DB01-3EFA-46D7-2238-50D0E5370967}"/>
              </a:ext>
            </a:extLst>
          </p:cNvPr>
          <p:cNvSpPr txBox="1"/>
          <p:nvPr/>
        </p:nvSpPr>
        <p:spPr>
          <a:xfrm>
            <a:off x="3441301" y="6199811"/>
            <a:ext cx="64531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ras Demi ITC" panose="020B0805030504020804" pitchFamily="34" charset="0"/>
                <a:ea typeface="+mn-ea"/>
                <a:cs typeface="+mn-cs"/>
              </a:rPr>
              <a:t>CULTURA             ENTORNO POLÍTICO-ECONÓMICO                </a:t>
            </a:r>
          </a:p>
        </p:txBody>
      </p:sp>
      <p:pic>
        <p:nvPicPr>
          <p:cNvPr id="10" name="7 Imagen">
            <a:extLst>
              <a:ext uri="{FF2B5EF4-FFF2-40B4-BE49-F238E27FC236}">
                <a16:creationId xmlns:a16="http://schemas.microsoft.com/office/drawing/2014/main" id="{6AAB77C2-ED10-A260-C2BC-116E2CDF64F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69536" y="346208"/>
            <a:ext cx="803363" cy="1307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4696630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7C8740F6-80A1-9629-88B2-8E465C04ED9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EB5092E-9B50-B50B-ABB5-D88281D1DF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68752" y="1441577"/>
            <a:ext cx="10515600" cy="4351338"/>
          </a:xfrm>
        </p:spPr>
        <p:txBody>
          <a:bodyPr/>
          <a:lstStyle/>
          <a:p>
            <a:r>
              <a:rPr lang="es-ES" dirty="0">
                <a:solidFill>
                  <a:schemeClr val="bg1"/>
                </a:solidFill>
                <a:latin typeface="Eras Bold ITC" panose="020B0907030504020204" pitchFamily="34" charset="0"/>
              </a:rPr>
              <a:t>FORMACIÓ / INFORMACIÓ</a:t>
            </a:r>
          </a:p>
          <a:p>
            <a:endParaRPr lang="es-ES" dirty="0">
              <a:solidFill>
                <a:schemeClr val="bg1"/>
              </a:solidFill>
              <a:latin typeface="Eras Bold ITC" panose="020B0907030504020204" pitchFamily="34" charset="0"/>
            </a:endParaRPr>
          </a:p>
          <a:p>
            <a:r>
              <a:rPr lang="es-ES" dirty="0">
                <a:solidFill>
                  <a:schemeClr val="bg1"/>
                </a:solidFill>
                <a:latin typeface="Eras Bold ITC" panose="020B0907030504020204" pitchFamily="34" charset="0"/>
              </a:rPr>
              <a:t>DETERMINANTS DE LA SALUT</a:t>
            </a:r>
          </a:p>
          <a:p>
            <a:endParaRPr lang="es-ES" dirty="0">
              <a:solidFill>
                <a:schemeClr val="bg1"/>
              </a:solidFill>
              <a:latin typeface="Eras Bold ITC" panose="020B0907030504020204" pitchFamily="34" charset="0"/>
            </a:endParaRPr>
          </a:p>
          <a:p>
            <a:r>
              <a:rPr lang="es-ES" dirty="0">
                <a:solidFill>
                  <a:schemeClr val="bg1"/>
                </a:solidFill>
                <a:latin typeface="Eras Bold ITC" panose="020B0907030504020204" pitchFamily="34" charset="0"/>
              </a:rPr>
              <a:t>PARTICIPACIÓ COMUNITÀRIA</a:t>
            </a:r>
          </a:p>
          <a:p>
            <a:endParaRPr lang="es-ES" dirty="0">
              <a:solidFill>
                <a:schemeClr val="bg1"/>
              </a:solidFill>
              <a:latin typeface="Eras Bold ITC" panose="020B0907030504020204" pitchFamily="34" charset="0"/>
            </a:endParaRPr>
          </a:p>
          <a:p>
            <a:pPr lvl="1"/>
            <a:r>
              <a:rPr lang="es-ES" dirty="0" err="1">
                <a:solidFill>
                  <a:schemeClr val="bg1"/>
                </a:solidFill>
                <a:latin typeface="Eras Bold ITC" panose="020B0907030504020204" pitchFamily="34" charset="0"/>
              </a:rPr>
              <a:t>ciutat</a:t>
            </a:r>
            <a:r>
              <a:rPr lang="es-ES" dirty="0">
                <a:solidFill>
                  <a:schemeClr val="bg1"/>
                </a:solidFill>
                <a:latin typeface="Eras Bold ITC" panose="020B0907030504020204" pitchFamily="34" charset="0"/>
              </a:rPr>
              <a:t> educadora</a:t>
            </a:r>
          </a:p>
          <a:p>
            <a:pPr lvl="1"/>
            <a:endParaRPr lang="es-ES" dirty="0">
              <a:solidFill>
                <a:schemeClr val="bg1"/>
              </a:solidFill>
              <a:latin typeface="Eras Bold ITC" panose="020B0907030504020204" pitchFamily="34" charset="0"/>
            </a:endParaRPr>
          </a:p>
          <a:p>
            <a:pPr lvl="1"/>
            <a:r>
              <a:rPr lang="es-ES" dirty="0" err="1">
                <a:solidFill>
                  <a:schemeClr val="bg1"/>
                </a:solidFill>
                <a:latin typeface="Eras Bold ITC" panose="020B0907030504020204" pitchFamily="34" charset="0"/>
              </a:rPr>
              <a:t>ciutat</a:t>
            </a:r>
            <a:r>
              <a:rPr lang="es-ES" dirty="0">
                <a:solidFill>
                  <a:schemeClr val="bg1"/>
                </a:solidFill>
                <a:latin typeface="Eras Bold ITC" panose="020B0907030504020204" pitchFamily="34" charset="0"/>
              </a:rPr>
              <a:t> participativa</a:t>
            </a:r>
          </a:p>
        </p:txBody>
      </p:sp>
      <p:pic>
        <p:nvPicPr>
          <p:cNvPr id="5" name="7 Imagen">
            <a:extLst>
              <a:ext uri="{FF2B5EF4-FFF2-40B4-BE49-F238E27FC236}">
                <a16:creationId xmlns:a16="http://schemas.microsoft.com/office/drawing/2014/main" id="{0F39D74A-1204-89F3-A54A-B4E7602D06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69536" y="346208"/>
            <a:ext cx="803363" cy="1307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3013171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429F40-80CC-68B7-F8C9-F9B422785A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D59F0A68-0DE1-4273-AC07-5810AE17950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/>
              <a:t>https://www.salutmental.cat/noticies-/jornada-de-prevencio-i-abordatge-de-la-conducta-suicida.html</a:t>
            </a:r>
            <a:endParaRPr lang="es-E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CBAF915-82C5-2291-919A-D8C816307F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43456" y="2076291"/>
            <a:ext cx="10515600" cy="4351338"/>
          </a:xfrm>
        </p:spPr>
        <p:txBody>
          <a:bodyPr/>
          <a:lstStyle/>
          <a:p>
            <a:r>
              <a:rPr lang="ca-ES" dirty="0">
                <a:solidFill>
                  <a:schemeClr val="bg1"/>
                </a:solidFill>
                <a:latin typeface="Eras Bold ITC" panose="020B0907030504020204" pitchFamily="34" charset="0"/>
              </a:rPr>
              <a:t>SUICIDI:</a:t>
            </a:r>
          </a:p>
          <a:p>
            <a:endParaRPr lang="ca-ES" dirty="0">
              <a:solidFill>
                <a:schemeClr val="bg1"/>
              </a:solidFill>
              <a:latin typeface="Eras Bold ITC" panose="020B0907030504020204" pitchFamily="34" charset="0"/>
            </a:endParaRPr>
          </a:p>
          <a:p>
            <a:endParaRPr lang="ca-ES" dirty="0" smtClean="0">
              <a:solidFill>
                <a:schemeClr val="bg1"/>
              </a:solidFill>
              <a:latin typeface="Eras Bold ITC" panose="020B0907030504020204" pitchFamily="34" charset="0"/>
            </a:endParaRPr>
          </a:p>
          <a:p>
            <a:endParaRPr lang="ca-ES" dirty="0">
              <a:solidFill>
                <a:schemeClr val="bg1"/>
              </a:solidFill>
              <a:latin typeface="Eras Bold ITC" panose="020B0907030504020204" pitchFamily="34" charset="0"/>
            </a:endParaRPr>
          </a:p>
          <a:p>
            <a:pPr lvl="1"/>
            <a:r>
              <a:rPr lang="ca-ES" dirty="0">
                <a:solidFill>
                  <a:schemeClr val="bg1"/>
                </a:solidFill>
                <a:latin typeface="Eras Bold ITC" panose="020B0907030504020204" pitchFamily="34" charset="0"/>
              </a:rPr>
              <a:t>Cas a cas, família a família, comunitat a comunitat</a:t>
            </a:r>
          </a:p>
          <a:p>
            <a:pPr lvl="1"/>
            <a:endParaRPr lang="es-ES" dirty="0">
              <a:solidFill>
                <a:schemeClr val="bg1"/>
              </a:solidFill>
              <a:latin typeface="Eras Bold ITC" panose="020B0907030504020204" pitchFamily="34" charset="0"/>
            </a:endParaRPr>
          </a:p>
        </p:txBody>
      </p:sp>
      <p:pic>
        <p:nvPicPr>
          <p:cNvPr id="2" name="7 Imagen">
            <a:extLst>
              <a:ext uri="{FF2B5EF4-FFF2-40B4-BE49-F238E27FC236}">
                <a16:creationId xmlns:a16="http://schemas.microsoft.com/office/drawing/2014/main" id="{219421F7-94EE-F481-D96A-33EE7F8735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69536" y="346208"/>
            <a:ext cx="803363" cy="1307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002424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3_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4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389</TotalTime>
  <Words>611</Words>
  <Application>Microsoft Office PowerPoint</Application>
  <PresentationFormat>Panorámica</PresentationFormat>
  <Paragraphs>213</Paragraphs>
  <Slides>22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11</vt:i4>
      </vt:variant>
      <vt:variant>
        <vt:lpstr>Tema</vt:lpstr>
      </vt:variant>
      <vt:variant>
        <vt:i4>6</vt:i4>
      </vt:variant>
      <vt:variant>
        <vt:lpstr>Títulos de diapositiva</vt:lpstr>
      </vt:variant>
      <vt:variant>
        <vt:i4>22</vt:i4>
      </vt:variant>
    </vt:vector>
  </HeadingPairs>
  <TitlesOfParts>
    <vt:vector size="39" baseType="lpstr">
      <vt:lpstr>Adobe Fan Heiti Std B</vt:lpstr>
      <vt:lpstr>Aharoni</vt:lpstr>
      <vt:lpstr>Aptos</vt:lpstr>
      <vt:lpstr>Aptos Display</vt:lpstr>
      <vt:lpstr>Arial</vt:lpstr>
      <vt:lpstr>Calibri</vt:lpstr>
      <vt:lpstr>Calibri Light</vt:lpstr>
      <vt:lpstr>Eras Bold ITC</vt:lpstr>
      <vt:lpstr>Eras Demi ITC</vt:lpstr>
      <vt:lpstr>Lucida Console</vt:lpstr>
      <vt:lpstr>MoolBoran</vt:lpstr>
      <vt:lpstr>Tema de Office</vt:lpstr>
      <vt:lpstr>1_Tema de Office</vt:lpstr>
      <vt:lpstr>Diseño predeterminado</vt:lpstr>
      <vt:lpstr>2_Tema de Office</vt:lpstr>
      <vt:lpstr>3_Tema de Office</vt:lpstr>
      <vt:lpstr>4_Tema de Office</vt:lpstr>
      <vt:lpstr>Presentación de PowerPoint</vt:lpstr>
      <vt:lpstr>Presentación de PowerPoint</vt:lpstr>
      <vt:lpstr>Comportamiento suicida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Guillem Homet i Mir</dc:creator>
  <cp:lastModifiedBy>Virgínia Blecua Villarroel</cp:lastModifiedBy>
  <cp:revision>8</cp:revision>
  <dcterms:created xsi:type="dcterms:W3CDTF">2024-11-14T09:44:40Z</dcterms:created>
  <dcterms:modified xsi:type="dcterms:W3CDTF">2024-11-19T11:49:58Z</dcterms:modified>
</cp:coreProperties>
</file>